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tags/tag39.xml" ContentType="application/vnd.openxmlformats-officedocument.presentationml.tags+xml"/>
  <Override PartName="/ppt/charts/chart12.xml" ContentType="application/vnd.openxmlformats-officedocument.drawingml.chart+xml"/>
  <Override PartName="/ppt/tags/tag40.xml" ContentType="application/vnd.openxmlformats-officedocument.presentationml.tags+xml"/>
  <Override PartName="/ppt/charts/chart13.xml" ContentType="application/vnd.openxmlformats-officedocument.drawingml.chart+xml"/>
  <Override PartName="/ppt/tags/tag41.xml" ContentType="application/vnd.openxmlformats-officedocument.presentationml.tags+xml"/>
  <Override PartName="/ppt/charts/chart14.xml" ContentType="application/vnd.openxmlformats-officedocument.drawingml.chart+xml"/>
  <Override PartName="/ppt/tags/tag42.xml" ContentType="application/vnd.openxmlformats-officedocument.presentationml.tags+xml"/>
  <Override PartName="/ppt/charts/chart15.xml" ContentType="application/vnd.openxmlformats-officedocument.drawingml.chart+xml"/>
  <Override PartName="/ppt/tags/tag43.xml" ContentType="application/vnd.openxmlformats-officedocument.presentationml.tags+xml"/>
  <Override PartName="/ppt/charts/chart16.xml" ContentType="application/vnd.openxmlformats-officedocument.drawingml.chart+xml"/>
  <Override PartName="/ppt/tags/tag44.xml" ContentType="application/vnd.openxmlformats-officedocument.presentationml.tags+xml"/>
  <Override PartName="/ppt/charts/chart17.xml" ContentType="application/vnd.openxmlformats-officedocument.drawingml.chart+xml"/>
  <Override PartName="/ppt/tags/tag45.xml" ContentType="application/vnd.openxmlformats-officedocument.presentationml.tags+xml"/>
  <Override PartName="/ppt/charts/chart18.xml" ContentType="application/vnd.openxmlformats-officedocument.drawingml.chart+xml"/>
  <Override PartName="/ppt/tags/tag46.xml" ContentType="application/vnd.openxmlformats-officedocument.presentationml.tags+xml"/>
  <Override PartName="/ppt/charts/chart19.xml" ContentType="application/vnd.openxmlformats-officedocument.drawingml.chart+xml"/>
  <Override PartName="/ppt/tags/tag47.xml" ContentType="application/vnd.openxmlformats-officedocument.presentationml.tags+xml"/>
  <Override PartName="/ppt/charts/chart20.xml" ContentType="application/vnd.openxmlformats-officedocument.drawingml.chart+xml"/>
  <Override PartName="/ppt/tags/tag48.xml" ContentType="application/vnd.openxmlformats-officedocument.presentationml.tags+xml"/>
  <Override PartName="/ppt/charts/chart21.xml" ContentType="application/vnd.openxmlformats-officedocument.drawingml.chart+xml"/>
  <Override PartName="/ppt/tags/tag49.xml" ContentType="application/vnd.openxmlformats-officedocument.presentationml.tags+xml"/>
  <Override PartName="/ppt/charts/chart22.xml" ContentType="application/vnd.openxmlformats-officedocument.drawingml.chart+xml"/>
  <Override PartName="/ppt/tags/tag50.xml" ContentType="application/vnd.openxmlformats-officedocument.presentationml.tags+xml"/>
  <Override PartName="/ppt/charts/chart23.xml" ContentType="application/vnd.openxmlformats-officedocument.drawingml.chart+xml"/>
  <Override PartName="/ppt/tags/tag51.xml" ContentType="application/vnd.openxmlformats-officedocument.presentationml.tags+xml"/>
  <Override PartName="/ppt/charts/chart24.xml" ContentType="application/vnd.openxmlformats-officedocument.drawingml.chart+xml"/>
  <Override PartName="/ppt/tags/tag52.xml" ContentType="application/vnd.openxmlformats-officedocument.presentationml.tags+xml"/>
  <Override PartName="/ppt/charts/chart25.xml" ContentType="application/vnd.openxmlformats-officedocument.drawingml.chart+xml"/>
  <Override PartName="/ppt/tags/tag53.xml" ContentType="application/vnd.openxmlformats-officedocument.presentationml.tags+xml"/>
  <Override PartName="/ppt/charts/chart26.xml" ContentType="application/vnd.openxmlformats-officedocument.drawingml.chart+xml"/>
  <Override PartName="/ppt/tags/tag54.xml" ContentType="application/vnd.openxmlformats-officedocument.presentationml.tags+xml"/>
  <Override PartName="/ppt/charts/chart27.xml" ContentType="application/vnd.openxmlformats-officedocument.drawingml.chart+xml"/>
  <Override PartName="/ppt/tags/tag55.xml" ContentType="application/vnd.openxmlformats-officedocument.presentationml.tags+xml"/>
  <Override PartName="/ppt/charts/chart28.xml" ContentType="application/vnd.openxmlformats-officedocument.drawingml.chart+xml"/>
  <Override PartName="/ppt/tags/tag56.xml" ContentType="application/vnd.openxmlformats-officedocument.presentationml.tags+xml"/>
  <Override PartName="/ppt/charts/chart29.xml" ContentType="application/vnd.openxmlformats-officedocument.drawingml.chart+xml"/>
  <Override PartName="/ppt/tags/tag57.xml" ContentType="application/vnd.openxmlformats-officedocument.presentationml.tags+xml"/>
  <Override PartName="/ppt/charts/chart30.xml" ContentType="application/vnd.openxmlformats-officedocument.drawingml.chart+xml"/>
  <Override PartName="/ppt/tags/tag58.xml" ContentType="application/vnd.openxmlformats-officedocument.presentationml.tags+xml"/>
  <Override PartName="/ppt/charts/chart31.xml" ContentType="application/vnd.openxmlformats-officedocument.drawingml.chart+xml"/>
  <Override PartName="/ppt/tags/tag59.xml" ContentType="application/vnd.openxmlformats-officedocument.presentationml.tags+xml"/>
  <Override PartName="/ppt/charts/chart32.xml" ContentType="application/vnd.openxmlformats-officedocument.drawingml.chart+xml"/>
  <Override PartName="/ppt/tags/tag60.xml" ContentType="application/vnd.openxmlformats-officedocument.presentationml.tags+xml"/>
  <Override PartName="/ppt/charts/chart33.xml" ContentType="application/vnd.openxmlformats-officedocument.drawingml.chart+xml"/>
  <Override PartName="/ppt/tags/tag61.xml" ContentType="application/vnd.openxmlformats-officedocument.presentationml.tags+xml"/>
  <Override PartName="/ppt/charts/chart34.xml" ContentType="application/vnd.openxmlformats-officedocument.drawingml.chart+xml"/>
  <Override PartName="/ppt/tags/tag62.xml" ContentType="application/vnd.openxmlformats-officedocument.presentationml.tags+xml"/>
  <Override PartName="/ppt/charts/chart35.xml" ContentType="application/vnd.openxmlformats-officedocument.drawingml.chart+xml"/>
  <Override PartName="/ppt/tags/tag63.xml" ContentType="application/vnd.openxmlformats-officedocument.presentationml.tags+xml"/>
  <Override PartName="/ppt/charts/chart36.xml" ContentType="application/vnd.openxmlformats-officedocument.drawingml.chart+xml"/>
  <Override PartName="/ppt/tags/tag64.xml" ContentType="application/vnd.openxmlformats-officedocument.presentationml.tags+xml"/>
  <Override PartName="/ppt/charts/chart37.xml" ContentType="application/vnd.openxmlformats-officedocument.drawingml.chart+xml"/>
  <Override PartName="/ppt/tags/tag65.xml" ContentType="application/vnd.openxmlformats-officedocument.presentationml.tags+xml"/>
  <Override PartName="/ppt/charts/chart38.xml" ContentType="application/vnd.openxmlformats-officedocument.drawingml.chart+xml"/>
  <Override PartName="/ppt/tags/tag66.xml" ContentType="application/vnd.openxmlformats-officedocument.presentationml.tags+xml"/>
  <Override PartName="/ppt/charts/chart39.xml" ContentType="application/vnd.openxmlformats-officedocument.drawingml.chart+xml"/>
  <Override PartName="/ppt/tags/tag67.xml" ContentType="application/vnd.openxmlformats-officedocument.presentationml.tags+xml"/>
  <Override PartName="/ppt/charts/chart40.xml" ContentType="application/vnd.openxmlformats-officedocument.drawingml.chart+xml"/>
  <Override PartName="/ppt/tags/tag68.xml" ContentType="application/vnd.openxmlformats-officedocument.presentationml.tags+xml"/>
  <Override PartName="/ppt/charts/chart41.xml" ContentType="application/vnd.openxmlformats-officedocument.drawingml.chart+xml"/>
  <Override PartName="/ppt/tags/tag69.xml" ContentType="application/vnd.openxmlformats-officedocument.presentationml.tags+xml"/>
  <Override PartName="/ppt/charts/chart42.xml" ContentType="application/vnd.openxmlformats-officedocument.drawingml.chart+xml"/>
  <Override PartName="/ppt/tags/tag70.xml" ContentType="application/vnd.openxmlformats-officedocument.presentationml.tags+xml"/>
  <Override PartName="/ppt/charts/chart43.xml" ContentType="application/vnd.openxmlformats-officedocument.drawingml.chart+xml"/>
  <Override PartName="/ppt/tags/tag71.xml" ContentType="application/vnd.openxmlformats-officedocument.presentationml.tags+xml"/>
  <Override PartName="/ppt/charts/chart44.xml" ContentType="application/vnd.openxmlformats-officedocument.drawingml.chart+xml"/>
  <Override PartName="/ppt/tags/tag72.xml" ContentType="application/vnd.openxmlformats-officedocument.presentationml.tags+xml"/>
  <Override PartName="/ppt/charts/chart45.xml" ContentType="application/vnd.openxmlformats-officedocument.drawingml.chart+xml"/>
  <Override PartName="/ppt/tags/tag73.xml" ContentType="application/vnd.openxmlformats-officedocument.presentationml.tags+xml"/>
  <Override PartName="/ppt/charts/chart46.xml" ContentType="application/vnd.openxmlformats-officedocument.drawingml.chart+xml"/>
  <Override PartName="/ppt/tags/tag74.xml" ContentType="application/vnd.openxmlformats-officedocument.presentationml.tags+xml"/>
  <Override PartName="/ppt/charts/chart47.xml" ContentType="application/vnd.openxmlformats-officedocument.drawingml.chart+xml"/>
  <Override PartName="/ppt/tags/tag75.xml" ContentType="application/vnd.openxmlformats-officedocument.presentationml.tags+xml"/>
  <Override PartName="/ppt/charts/chart48.xml" ContentType="application/vnd.openxmlformats-officedocument.drawingml.chart+xml"/>
  <Override PartName="/ppt/tags/tag76.xml" ContentType="application/vnd.openxmlformats-officedocument.presentationml.tags+xml"/>
  <Override PartName="/ppt/charts/chart49.xml" ContentType="application/vnd.openxmlformats-officedocument.drawingml.chart+xml"/>
  <Override PartName="/ppt/tags/tag77.xml" ContentType="application/vnd.openxmlformats-officedocument.presentationml.tags+xml"/>
  <Override PartName="/ppt/charts/chart50.xml" ContentType="application/vnd.openxmlformats-officedocument.drawingml.chart+xml"/>
  <Override PartName="/ppt/tags/tag78.xml" ContentType="application/vnd.openxmlformats-officedocument.presentationml.tags+xml"/>
  <Override PartName="/ppt/charts/chart51.xml" ContentType="application/vnd.openxmlformats-officedocument.drawingml.chart+xml"/>
  <Override PartName="/ppt/tags/tag79.xml" ContentType="application/vnd.openxmlformats-officedocument.presentationml.tags+xml"/>
  <Override PartName="/ppt/charts/chart52.xml" ContentType="application/vnd.openxmlformats-officedocument.drawingml.chart+xml"/>
  <Override PartName="/ppt/tags/tag80.xml" ContentType="application/vnd.openxmlformats-officedocument.presentationml.tags+xml"/>
  <Override PartName="/ppt/charts/chart53.xml" ContentType="application/vnd.openxmlformats-officedocument.drawingml.chart+xml"/>
  <Override PartName="/ppt/tags/tag81.xml" ContentType="application/vnd.openxmlformats-officedocument.presentationml.tags+xml"/>
  <Override PartName="/ppt/charts/chart54.xml" ContentType="application/vnd.openxmlformats-officedocument.drawingml.chart+xml"/>
  <Override PartName="/ppt/tags/tag82.xml" ContentType="application/vnd.openxmlformats-officedocument.presentationml.tags+xml"/>
  <Override PartName="/ppt/charts/chart55.xml" ContentType="application/vnd.openxmlformats-officedocument.drawingml.chart+xml"/>
  <Override PartName="/ppt/tags/tag83.xml" ContentType="application/vnd.openxmlformats-officedocument.presentationml.tags+xml"/>
  <Override PartName="/ppt/charts/chart56.xml" ContentType="application/vnd.openxmlformats-officedocument.drawingml.chart+xml"/>
  <Override PartName="/ppt/tags/tag84.xml" ContentType="application/vnd.openxmlformats-officedocument.presentationml.tags+xml"/>
  <Override PartName="/ppt/charts/chart57.xml" ContentType="application/vnd.openxmlformats-officedocument.drawingml.chart+xml"/>
  <Override PartName="/ppt/tags/tag85.xml" ContentType="application/vnd.openxmlformats-officedocument.presentationml.tags+xml"/>
  <Override PartName="/ppt/charts/chart58.xml" ContentType="application/vnd.openxmlformats-officedocument.drawingml.chart+xml"/>
  <Override PartName="/ppt/tags/tag86.xml" ContentType="application/vnd.openxmlformats-officedocument.presentationml.tags+xml"/>
  <Override PartName="/ppt/charts/chart59.xml" ContentType="application/vnd.openxmlformats-officedocument.drawingml.chart+xml"/>
  <Override PartName="/ppt/tags/tag87.xml" ContentType="application/vnd.openxmlformats-officedocument.presentationml.tags+xml"/>
  <Override PartName="/ppt/charts/chart60.xml" ContentType="application/vnd.openxmlformats-officedocument.drawingml.chart+xml"/>
  <Override PartName="/ppt/tags/tag88.xml" ContentType="application/vnd.openxmlformats-officedocument.presentationml.tags+xml"/>
  <Override PartName="/ppt/charts/chart61.xml" ContentType="application/vnd.openxmlformats-officedocument.drawingml.chart+xml"/>
  <Override PartName="/ppt/tags/tag89.xml" ContentType="application/vnd.openxmlformats-officedocument.presentationml.tags+xml"/>
  <Override PartName="/ppt/charts/chart62.xml" ContentType="application/vnd.openxmlformats-officedocument.drawingml.chart+xml"/>
  <Override PartName="/ppt/tags/tag90.xml" ContentType="application/vnd.openxmlformats-officedocument.presentationml.tags+xml"/>
  <Override PartName="/ppt/charts/chart63.xml" ContentType="application/vnd.openxmlformats-officedocument.drawingml.chart+xml"/>
  <Override PartName="/ppt/tags/tag91.xml" ContentType="application/vnd.openxmlformats-officedocument.presentationml.tags+xml"/>
  <Override PartName="/ppt/charts/chart64.xml" ContentType="application/vnd.openxmlformats-officedocument.drawingml.chart+xml"/>
  <Override PartName="/ppt/tags/tag92.xml" ContentType="application/vnd.openxmlformats-officedocument.presentationml.tags+xml"/>
  <Override PartName="/ppt/charts/chart65.xml" ContentType="application/vnd.openxmlformats-officedocument.drawingml.chart+xml"/>
  <Override PartName="/ppt/tags/tag93.xml" ContentType="application/vnd.openxmlformats-officedocument.presentationml.tags+xml"/>
  <Override PartName="/ppt/charts/chart66.xml" ContentType="application/vnd.openxmlformats-officedocument.drawingml.chart+xml"/>
  <Override PartName="/ppt/tags/tag94.xml" ContentType="application/vnd.openxmlformats-officedocument.presentationml.tags+xml"/>
  <Override PartName="/ppt/charts/chart67.xml" ContentType="application/vnd.openxmlformats-officedocument.drawingml.chart+xml"/>
  <Override PartName="/ppt/tags/tag95.xml" ContentType="application/vnd.openxmlformats-officedocument.presentationml.tags+xml"/>
  <Override PartName="/ppt/charts/chart68.xml" ContentType="application/vnd.openxmlformats-officedocument.drawingml.chart+xml"/>
  <Override PartName="/ppt/tags/tag96.xml" ContentType="application/vnd.openxmlformats-officedocument.presentationml.tags+xml"/>
  <Override PartName="/ppt/charts/chart69.xml" ContentType="application/vnd.openxmlformats-officedocument.drawingml.chart+xml"/>
  <Override PartName="/ppt/tags/tag97.xml" ContentType="application/vnd.openxmlformats-officedocument.presentationml.tags+xml"/>
  <Override PartName="/ppt/charts/chart70.xml" ContentType="application/vnd.openxmlformats-officedocument.drawingml.chart+xml"/>
  <Override PartName="/ppt/tags/tag98.xml" ContentType="application/vnd.openxmlformats-officedocument.presentationml.tags+xml"/>
  <Override PartName="/ppt/charts/chart71.xml" ContentType="application/vnd.openxmlformats-officedocument.drawingml.chart+xml"/>
  <Override PartName="/ppt/tags/tag99.xml" ContentType="application/vnd.openxmlformats-officedocument.presentationml.tags+xml"/>
  <Override PartName="/ppt/charts/chart72.xml" ContentType="application/vnd.openxmlformats-officedocument.drawingml.chart+xml"/>
  <Override PartName="/ppt/tags/tag100.xml" ContentType="application/vnd.openxmlformats-officedocument.presentationml.tags+xml"/>
  <Override PartName="/ppt/charts/chart73.xml" ContentType="application/vnd.openxmlformats-officedocument.drawingml.chart+xml"/>
  <Override PartName="/ppt/tags/tag101.xml" ContentType="application/vnd.openxmlformats-officedocument.presentationml.tags+xml"/>
  <Override PartName="/ppt/charts/chart74.xml" ContentType="application/vnd.openxmlformats-officedocument.drawingml.chart+xml"/>
  <Override PartName="/ppt/tags/tag102.xml" ContentType="application/vnd.openxmlformats-officedocument.presentationml.tags+xml"/>
  <Override PartName="/ppt/charts/chart75.xml" ContentType="application/vnd.openxmlformats-officedocument.drawingml.chart+xml"/>
  <Override PartName="/ppt/tags/tag103.xml" ContentType="application/vnd.openxmlformats-officedocument.presentationml.tags+xml"/>
  <Override PartName="/ppt/charts/chart76.xml" ContentType="application/vnd.openxmlformats-officedocument.drawingml.chart+xml"/>
  <Override PartName="/ppt/tags/tag104.xml" ContentType="application/vnd.openxmlformats-officedocument.presentationml.tags+xml"/>
  <Override PartName="/ppt/charts/chart77.xml" ContentType="application/vnd.openxmlformats-officedocument.drawingml.chart+xml"/>
  <Override PartName="/ppt/tags/tag105.xml" ContentType="application/vnd.openxmlformats-officedocument.presentationml.tags+xml"/>
  <Override PartName="/ppt/charts/chart78.xml" ContentType="application/vnd.openxmlformats-officedocument.drawingml.chart+xml"/>
  <Override PartName="/ppt/tags/tag106.xml" ContentType="application/vnd.openxmlformats-officedocument.presentationml.tags+xml"/>
  <Override PartName="/ppt/charts/chart79.xml" ContentType="application/vnd.openxmlformats-officedocument.drawingml.chart+xml"/>
  <Override PartName="/ppt/tags/tag107.xml" ContentType="application/vnd.openxmlformats-officedocument.presentationml.tags+xml"/>
  <Override PartName="/ppt/charts/chart80.xml" ContentType="application/vnd.openxmlformats-officedocument.drawingml.chart+xml"/>
  <Override PartName="/ppt/tags/tag108.xml" ContentType="application/vnd.openxmlformats-officedocument.presentationml.tags+xml"/>
  <Override PartName="/ppt/charts/chart81.xml" ContentType="application/vnd.openxmlformats-officedocument.drawingml.chart+xml"/>
  <Override PartName="/ppt/tags/tag109.xml" ContentType="application/vnd.openxmlformats-officedocument.presentationml.tags+xml"/>
  <Override PartName="/ppt/charts/chart82.xml" ContentType="application/vnd.openxmlformats-officedocument.drawingml.chart+xml"/>
  <Override PartName="/ppt/tags/tag110.xml" ContentType="application/vnd.openxmlformats-officedocument.presentationml.tags+xml"/>
  <Override PartName="/ppt/charts/chart83.xml" ContentType="application/vnd.openxmlformats-officedocument.drawingml.chart+xml"/>
  <Override PartName="/ppt/tags/tag111.xml" ContentType="application/vnd.openxmlformats-officedocument.presentationml.tags+xml"/>
  <Override PartName="/ppt/charts/chart84.xml" ContentType="application/vnd.openxmlformats-officedocument.drawingml.chart+xml"/>
  <Override PartName="/ppt/tags/tag112.xml" ContentType="application/vnd.openxmlformats-officedocument.presentationml.tags+xml"/>
  <Override PartName="/ppt/charts/chart85.xml" ContentType="application/vnd.openxmlformats-officedocument.drawingml.chart+xml"/>
  <Override PartName="/ppt/tags/tag113.xml" ContentType="application/vnd.openxmlformats-officedocument.presentationml.tags+xml"/>
  <Override PartName="/ppt/charts/chart86.xml" ContentType="application/vnd.openxmlformats-officedocument.drawingml.chart+xml"/>
  <Override PartName="/ppt/tags/tag114.xml" ContentType="application/vnd.openxmlformats-officedocument.presentationml.tags+xml"/>
  <Override PartName="/ppt/charts/chart87.xml" ContentType="application/vnd.openxmlformats-officedocument.drawingml.chart+xml"/>
  <Override PartName="/ppt/tags/tag115.xml" ContentType="application/vnd.openxmlformats-officedocument.presentationml.tags+xml"/>
  <Override PartName="/ppt/charts/chart88.xml" ContentType="application/vnd.openxmlformats-officedocument.drawingml.chart+xml"/>
  <Override PartName="/ppt/tags/tag116.xml" ContentType="application/vnd.openxmlformats-officedocument.presentationml.tags+xml"/>
  <Override PartName="/ppt/charts/chart89.xml" ContentType="application/vnd.openxmlformats-officedocument.drawingml.chart+xml"/>
  <Override PartName="/ppt/tags/tag117.xml" ContentType="application/vnd.openxmlformats-officedocument.presentationml.tags+xml"/>
  <Override PartName="/ppt/charts/chart90.xml" ContentType="application/vnd.openxmlformats-officedocument.drawingml.chart+xml"/>
  <Override PartName="/ppt/tags/tag118.xml" ContentType="application/vnd.openxmlformats-officedocument.presentationml.tags+xml"/>
  <Override PartName="/ppt/charts/chart91.xml" ContentType="application/vnd.openxmlformats-officedocument.drawingml.chart+xml"/>
  <Override PartName="/ppt/tags/tag119.xml" ContentType="application/vnd.openxmlformats-officedocument.presentationml.tags+xml"/>
  <Override PartName="/ppt/charts/chart92.xml" ContentType="application/vnd.openxmlformats-officedocument.drawingml.chart+xml"/>
  <Override PartName="/ppt/tags/tag120.xml" ContentType="application/vnd.openxmlformats-officedocument.presentationml.tags+xml"/>
  <Override PartName="/ppt/charts/chart93.xml" ContentType="application/vnd.openxmlformats-officedocument.drawingml.chart+xml"/>
  <Override PartName="/ppt/tags/tag121.xml" ContentType="application/vnd.openxmlformats-officedocument.presentationml.tags+xml"/>
  <Override PartName="/ppt/charts/chart94.xml" ContentType="application/vnd.openxmlformats-officedocument.drawingml.chart+xml"/>
  <Override PartName="/ppt/tags/tag122.xml" ContentType="application/vnd.openxmlformats-officedocument.presentationml.tags+xml"/>
  <Override PartName="/ppt/charts/chart95.xml" ContentType="application/vnd.openxmlformats-officedocument.drawingml.chart+xml"/>
  <Override PartName="/ppt/tags/tag123.xml" ContentType="application/vnd.openxmlformats-officedocument.presentationml.tags+xml"/>
  <Override PartName="/ppt/charts/chart96.xml" ContentType="application/vnd.openxmlformats-officedocument.drawingml.chart+xml"/>
  <Override PartName="/ppt/tags/tag124.xml" ContentType="application/vnd.openxmlformats-officedocument.presentationml.tags+xml"/>
  <Override PartName="/ppt/charts/chart97.xml" ContentType="application/vnd.openxmlformats-officedocument.drawingml.chart+xml"/>
  <Override PartName="/ppt/tags/tag125.xml" ContentType="application/vnd.openxmlformats-officedocument.presentationml.tags+xml"/>
  <Override PartName="/ppt/charts/chart98.xml" ContentType="application/vnd.openxmlformats-officedocument.drawingml.chart+xml"/>
  <Override PartName="/ppt/tags/tag126.xml" ContentType="application/vnd.openxmlformats-officedocument.presentationml.tags+xml"/>
  <Override PartName="/ppt/charts/chart99.xml" ContentType="application/vnd.openxmlformats-officedocument.drawingml.chart+xml"/>
  <Override PartName="/ppt/tags/tag127.xml" ContentType="application/vnd.openxmlformats-officedocument.presentationml.tags+xml"/>
  <Override PartName="/ppt/charts/chart100.xml" ContentType="application/vnd.openxmlformats-officedocument.drawingml.chart+xml"/>
  <Override PartName="/ppt/tags/tag128.xml" ContentType="application/vnd.openxmlformats-officedocument.presentationml.tags+xml"/>
  <Override PartName="/ppt/charts/chart101.xml" ContentType="application/vnd.openxmlformats-officedocument.drawingml.chart+xml"/>
  <Override PartName="/ppt/tags/tag129.xml" ContentType="application/vnd.openxmlformats-officedocument.presentationml.tags+xml"/>
  <Override PartName="/ppt/charts/chart102.xml" ContentType="application/vnd.openxmlformats-officedocument.drawingml.chart+xml"/>
  <Override PartName="/ppt/tags/tag130.xml" ContentType="application/vnd.openxmlformats-officedocument.presentationml.tags+xml"/>
  <Override PartName="/ppt/charts/chart103.xml" ContentType="application/vnd.openxmlformats-officedocument.drawingml.chart+xml"/>
  <Override PartName="/ppt/tags/tag131.xml" ContentType="application/vnd.openxmlformats-officedocument.presentationml.tags+xml"/>
  <Override PartName="/ppt/charts/chart104.xml" ContentType="application/vnd.openxmlformats-officedocument.drawingml.chart+xml"/>
  <Override PartName="/ppt/tags/tag132.xml" ContentType="application/vnd.openxmlformats-officedocument.presentationml.tags+xml"/>
  <Override PartName="/ppt/charts/chart105.xml" ContentType="application/vnd.openxmlformats-officedocument.drawingml.chart+xml"/>
  <Override PartName="/ppt/tags/tag133.xml" ContentType="application/vnd.openxmlformats-officedocument.presentationml.tags+xml"/>
  <Override PartName="/ppt/charts/chart106.xml" ContentType="application/vnd.openxmlformats-officedocument.drawingml.chart+xml"/>
  <Override PartName="/ppt/tags/tag134.xml" ContentType="application/vnd.openxmlformats-officedocument.presentationml.tags+xml"/>
  <Override PartName="/ppt/charts/chart107.xml" ContentType="application/vnd.openxmlformats-officedocument.drawingml.chart+xml"/>
  <Override PartName="/ppt/tags/tag135.xml" ContentType="application/vnd.openxmlformats-officedocument.presentationml.tags+xml"/>
  <Override PartName="/ppt/charts/chart108.xml" ContentType="application/vnd.openxmlformats-officedocument.drawingml.chart+xml"/>
  <Override PartName="/ppt/tags/tag136.xml" ContentType="application/vnd.openxmlformats-officedocument.presentationml.tags+xml"/>
  <Override PartName="/ppt/charts/chart109.xml" ContentType="application/vnd.openxmlformats-officedocument.drawingml.chart+xml"/>
  <Override PartName="/ppt/tags/tag137.xml" ContentType="application/vnd.openxmlformats-officedocument.presentationml.tags+xml"/>
  <Override PartName="/ppt/charts/chart110.xml" ContentType="application/vnd.openxmlformats-officedocument.drawingml.chart+xml"/>
  <Override PartName="/ppt/tags/tag138.xml" ContentType="application/vnd.openxmlformats-officedocument.presentationml.tags+xml"/>
  <Override PartName="/ppt/charts/chart111.xml" ContentType="application/vnd.openxmlformats-officedocument.drawingml.chart+xml"/>
  <Override PartName="/ppt/tags/tag139.xml" ContentType="application/vnd.openxmlformats-officedocument.presentationml.tags+xml"/>
  <Override PartName="/ppt/charts/chart112.xml" ContentType="application/vnd.openxmlformats-officedocument.drawingml.chart+xml"/>
  <Override PartName="/ppt/tags/tag140.xml" ContentType="application/vnd.openxmlformats-officedocument.presentationml.tags+xml"/>
  <Override PartName="/ppt/charts/chart113.xml" ContentType="application/vnd.openxmlformats-officedocument.drawingml.chart+xml"/>
  <Override PartName="/ppt/tags/tag141.xml" ContentType="application/vnd.openxmlformats-officedocument.presentationml.tags+xml"/>
  <Override PartName="/ppt/charts/chart114.xml" ContentType="application/vnd.openxmlformats-officedocument.drawingml.chart+xml"/>
  <Override PartName="/ppt/tags/tag142.xml" ContentType="application/vnd.openxmlformats-officedocument.presentationml.tags+xml"/>
  <Override PartName="/ppt/charts/chart115.xml" ContentType="application/vnd.openxmlformats-officedocument.drawingml.chart+xml"/>
  <Override PartName="/ppt/tags/tag143.xml" ContentType="application/vnd.openxmlformats-officedocument.presentationml.tags+xml"/>
  <Override PartName="/ppt/charts/chart116.xml" ContentType="application/vnd.openxmlformats-officedocument.drawingml.chart+xml"/>
  <Override PartName="/ppt/tags/tag144.xml" ContentType="application/vnd.openxmlformats-officedocument.presentationml.tags+xml"/>
  <Override PartName="/ppt/charts/chart117.xml" ContentType="application/vnd.openxmlformats-officedocument.drawingml.chart+xml"/>
  <Override PartName="/ppt/tags/tag145.xml" ContentType="application/vnd.openxmlformats-officedocument.presentationml.tags+xml"/>
  <Override PartName="/ppt/charts/chart118.xml" ContentType="application/vnd.openxmlformats-officedocument.drawingml.chart+xml"/>
  <Override PartName="/ppt/tags/tag146.xml" ContentType="application/vnd.openxmlformats-officedocument.presentationml.tags+xml"/>
  <Override PartName="/ppt/charts/chart119.xml" ContentType="application/vnd.openxmlformats-officedocument.drawingml.chart+xml"/>
  <Override PartName="/ppt/tags/tag147.xml" ContentType="application/vnd.openxmlformats-officedocument.presentationml.tags+xml"/>
  <Override PartName="/ppt/charts/chart120.xml" ContentType="application/vnd.openxmlformats-officedocument.drawingml.chart+xml"/>
  <Override PartName="/ppt/tags/tag148.xml" ContentType="application/vnd.openxmlformats-officedocument.presentationml.tags+xml"/>
  <Override PartName="/ppt/charts/chart121.xml" ContentType="application/vnd.openxmlformats-officedocument.drawingml.chart+xml"/>
  <Override PartName="/ppt/tags/tag149.xml" ContentType="application/vnd.openxmlformats-officedocument.presentationml.tags+xml"/>
  <Override PartName="/ppt/charts/chart122.xml" ContentType="application/vnd.openxmlformats-officedocument.drawingml.chart+xml"/>
  <Override PartName="/ppt/tags/tag150.xml" ContentType="application/vnd.openxmlformats-officedocument.presentationml.tags+xml"/>
  <Override PartName="/ppt/charts/chart123.xml" ContentType="application/vnd.openxmlformats-officedocument.drawingml.chart+xml"/>
  <Override PartName="/ppt/tags/tag151.xml" ContentType="application/vnd.openxmlformats-officedocument.presentationml.tags+xml"/>
  <Override PartName="/ppt/charts/chart124.xml" ContentType="application/vnd.openxmlformats-officedocument.drawingml.chart+xml"/>
  <Override PartName="/ppt/tags/tag152.xml" ContentType="application/vnd.openxmlformats-officedocument.presentationml.tags+xml"/>
  <Override PartName="/ppt/charts/chart125.xml" ContentType="application/vnd.openxmlformats-officedocument.drawingml.chart+xml"/>
  <Override PartName="/ppt/tags/tag153.xml" ContentType="application/vnd.openxmlformats-officedocument.presentationml.tags+xml"/>
  <Override PartName="/ppt/charts/chart126.xml" ContentType="application/vnd.openxmlformats-officedocument.drawingml.chart+xml"/>
  <Override PartName="/ppt/tags/tag154.xml" ContentType="application/vnd.openxmlformats-officedocument.presentationml.tags+xml"/>
  <Override PartName="/ppt/charts/chart127.xml" ContentType="application/vnd.openxmlformats-officedocument.drawingml.chart+xml"/>
  <Override PartName="/ppt/tags/tag155.xml" ContentType="application/vnd.openxmlformats-officedocument.presentationml.tags+xml"/>
  <Override PartName="/ppt/charts/chart128.xml" ContentType="application/vnd.openxmlformats-officedocument.drawingml.chart+xml"/>
  <Override PartName="/ppt/tags/tag156.xml" ContentType="application/vnd.openxmlformats-officedocument.presentationml.tags+xml"/>
  <Override PartName="/ppt/charts/chart129.xml" ContentType="application/vnd.openxmlformats-officedocument.drawingml.chart+xml"/>
  <Override PartName="/ppt/tags/tag157.xml" ContentType="application/vnd.openxmlformats-officedocument.presentationml.tags+xml"/>
  <Override PartName="/ppt/charts/chart130.xml" ContentType="application/vnd.openxmlformats-officedocument.drawingml.chart+xml"/>
  <Override PartName="/ppt/tags/tag158.xml" ContentType="application/vnd.openxmlformats-officedocument.presentationml.tags+xml"/>
  <Override PartName="/ppt/charts/chart131.xml" ContentType="application/vnd.openxmlformats-officedocument.drawingml.chart+xml"/>
  <Override PartName="/ppt/tags/tag159.xml" ContentType="application/vnd.openxmlformats-officedocument.presentationml.tags+xml"/>
  <Override PartName="/ppt/charts/chart132.xml" ContentType="application/vnd.openxmlformats-officedocument.drawingml.chart+xml"/>
  <Override PartName="/ppt/tags/tag160.xml" ContentType="application/vnd.openxmlformats-officedocument.presentationml.tags+xml"/>
  <Override PartName="/ppt/charts/chart133.xml" ContentType="application/vnd.openxmlformats-officedocument.drawingml.chart+xml"/>
  <Override PartName="/ppt/tags/tag161.xml" ContentType="application/vnd.openxmlformats-officedocument.presentationml.tags+xml"/>
  <Override PartName="/ppt/charts/chart134.xml" ContentType="application/vnd.openxmlformats-officedocument.drawingml.chart+xml"/>
  <Override PartName="/ppt/tags/tag162.xml" ContentType="application/vnd.openxmlformats-officedocument.presentationml.tags+xml"/>
  <Override PartName="/ppt/charts/chart135.xml" ContentType="application/vnd.openxmlformats-officedocument.drawingml.chart+xml"/>
  <Override PartName="/ppt/tags/tag163.xml" ContentType="application/vnd.openxmlformats-officedocument.presentationml.tags+xml"/>
  <Override PartName="/ppt/charts/chart136.xml" ContentType="application/vnd.openxmlformats-officedocument.drawingml.chart+xml"/>
  <Override PartName="/ppt/tags/tag164.xml" ContentType="application/vnd.openxmlformats-officedocument.presentationml.tags+xml"/>
  <Override PartName="/ppt/charts/chart137.xml" ContentType="application/vnd.openxmlformats-officedocument.drawingml.chart+xml"/>
  <Override PartName="/ppt/tags/tag165.xml" ContentType="application/vnd.openxmlformats-officedocument.presentationml.tags+xml"/>
  <Override PartName="/ppt/charts/chart138.xml" ContentType="application/vnd.openxmlformats-officedocument.drawingml.chart+xml"/>
  <Override PartName="/ppt/tags/tag166.xml" ContentType="application/vnd.openxmlformats-officedocument.presentationml.tags+xml"/>
  <Override PartName="/ppt/charts/chart139.xml" ContentType="application/vnd.openxmlformats-officedocument.drawingml.chart+xml"/>
  <Override PartName="/ppt/tags/tag167.xml" ContentType="application/vnd.openxmlformats-officedocument.presentationml.tags+xml"/>
  <Override PartName="/ppt/charts/chart140.xml" ContentType="application/vnd.openxmlformats-officedocument.drawingml.chart+xml"/>
  <Override PartName="/ppt/tags/tag168.xml" ContentType="application/vnd.openxmlformats-officedocument.presentationml.tags+xml"/>
  <Override PartName="/ppt/charts/chart141.xml" ContentType="application/vnd.openxmlformats-officedocument.drawingml.chart+xml"/>
  <Override PartName="/ppt/tags/tag169.xml" ContentType="application/vnd.openxmlformats-officedocument.presentationml.tags+xml"/>
  <Override PartName="/ppt/charts/chart142.xml" ContentType="application/vnd.openxmlformats-officedocument.drawingml.chart+xml"/>
  <Override PartName="/ppt/tags/tag170.xml" ContentType="application/vnd.openxmlformats-officedocument.presentationml.tags+xml"/>
  <Override PartName="/ppt/charts/chart143.xml" ContentType="application/vnd.openxmlformats-officedocument.drawingml.chart+xml"/>
  <Override PartName="/ppt/tags/tag171.xml" ContentType="application/vnd.openxmlformats-officedocument.presentationml.tags+xml"/>
  <Override PartName="/ppt/charts/chart144.xml" ContentType="application/vnd.openxmlformats-officedocument.drawingml.chart+xml"/>
  <Override PartName="/ppt/tags/tag172.xml" ContentType="application/vnd.openxmlformats-officedocument.presentationml.tags+xml"/>
  <Override PartName="/ppt/charts/chart145.xml" ContentType="application/vnd.openxmlformats-officedocument.drawingml.chart+xml"/>
  <Override PartName="/ppt/tags/tag173.xml" ContentType="application/vnd.openxmlformats-officedocument.presentationml.tags+xml"/>
  <Override PartName="/ppt/charts/chart146.xml" ContentType="application/vnd.openxmlformats-officedocument.drawingml.chart+xml"/>
  <Override PartName="/ppt/tags/tag174.xml" ContentType="application/vnd.openxmlformats-officedocument.presentationml.tags+xml"/>
  <Override PartName="/ppt/charts/chart147.xml" ContentType="application/vnd.openxmlformats-officedocument.drawingml.chart+xml"/>
  <Override PartName="/ppt/tags/tag175.xml" ContentType="application/vnd.openxmlformats-officedocument.presentationml.tags+xml"/>
  <Override PartName="/ppt/charts/chart148.xml" ContentType="application/vnd.openxmlformats-officedocument.drawingml.chart+xml"/>
  <Override PartName="/ppt/tags/tag176.xml" ContentType="application/vnd.openxmlformats-officedocument.presentationml.tags+xml"/>
  <Override PartName="/ppt/charts/chart149.xml" ContentType="application/vnd.openxmlformats-officedocument.drawingml.chart+xml"/>
  <Override PartName="/ppt/tags/tag177.xml" ContentType="application/vnd.openxmlformats-officedocument.presentationml.tags+xml"/>
  <Override PartName="/ppt/charts/chart150.xml" ContentType="application/vnd.openxmlformats-officedocument.drawingml.chart+xml"/>
  <Override PartName="/ppt/tags/tag178.xml" ContentType="application/vnd.openxmlformats-officedocument.presentationml.tags+xml"/>
  <Override PartName="/ppt/charts/chart151.xml" ContentType="application/vnd.openxmlformats-officedocument.drawingml.chart+xml"/>
  <Override PartName="/ppt/tags/tag179.xml" ContentType="application/vnd.openxmlformats-officedocument.presentationml.tags+xml"/>
  <Override PartName="/ppt/charts/chart152.xml" ContentType="application/vnd.openxmlformats-officedocument.drawingml.chart+xml"/>
  <Override PartName="/ppt/tags/tag180.xml" ContentType="application/vnd.openxmlformats-officedocument.presentationml.tags+xml"/>
  <Override PartName="/ppt/charts/chart153.xml" ContentType="application/vnd.openxmlformats-officedocument.drawingml.chart+xml"/>
  <Override PartName="/ppt/tags/tag181.xml" ContentType="application/vnd.openxmlformats-officedocument.presentationml.tags+xml"/>
  <Override PartName="/ppt/charts/chart154.xml" ContentType="application/vnd.openxmlformats-officedocument.drawingml.chart+xml"/>
  <Override PartName="/ppt/tags/tag182.xml" ContentType="application/vnd.openxmlformats-officedocument.presentationml.tags+xml"/>
  <Override PartName="/ppt/charts/chart155.xml" ContentType="application/vnd.openxmlformats-officedocument.drawingml.chart+xml"/>
  <Override PartName="/ppt/tags/tag183.xml" ContentType="application/vnd.openxmlformats-officedocument.presentationml.tags+xml"/>
  <Override PartName="/ppt/charts/chart156.xml" ContentType="application/vnd.openxmlformats-officedocument.drawingml.chart+xml"/>
  <Override PartName="/ppt/tags/tag184.xml" ContentType="application/vnd.openxmlformats-officedocument.presentationml.tags+xml"/>
  <Override PartName="/ppt/charts/chart157.xml" ContentType="application/vnd.openxmlformats-officedocument.drawingml.chart+xml"/>
  <Override PartName="/ppt/tags/tag185.xml" ContentType="application/vnd.openxmlformats-officedocument.presentationml.tags+xml"/>
  <Override PartName="/ppt/charts/chart158.xml" ContentType="application/vnd.openxmlformats-officedocument.drawingml.chart+xml"/>
  <Override PartName="/ppt/tags/tag186.xml" ContentType="application/vnd.openxmlformats-officedocument.presentationml.tags+xml"/>
  <Override PartName="/ppt/charts/chart159.xml" ContentType="application/vnd.openxmlformats-officedocument.drawingml.chart+xml"/>
  <Override PartName="/ppt/tags/tag187.xml" ContentType="application/vnd.openxmlformats-officedocument.presentationml.tags+xml"/>
  <Override PartName="/ppt/charts/chart160.xml" ContentType="application/vnd.openxmlformats-officedocument.drawingml.chart+xml"/>
  <Override PartName="/ppt/tags/tag188.xml" ContentType="application/vnd.openxmlformats-officedocument.presentationml.tags+xml"/>
  <Override PartName="/ppt/charts/chart161.xml" ContentType="application/vnd.openxmlformats-officedocument.drawingml.chart+xml"/>
  <Override PartName="/ppt/tags/tag189.xml" ContentType="application/vnd.openxmlformats-officedocument.presentationml.tags+xml"/>
  <Override PartName="/ppt/charts/chart162.xml" ContentType="application/vnd.openxmlformats-officedocument.drawingml.chart+xml"/>
  <Override PartName="/ppt/tags/tag190.xml" ContentType="application/vnd.openxmlformats-officedocument.presentationml.tags+xml"/>
  <Override PartName="/ppt/charts/chart163.xml" ContentType="application/vnd.openxmlformats-officedocument.drawingml.chart+xml"/>
  <Override PartName="/ppt/tags/tag191.xml" ContentType="application/vnd.openxmlformats-officedocument.presentationml.tags+xml"/>
  <Override PartName="/ppt/charts/chart164.xml" ContentType="application/vnd.openxmlformats-officedocument.drawingml.chart+xml"/>
  <Override PartName="/ppt/tags/tag192.xml" ContentType="application/vnd.openxmlformats-officedocument.presentationml.tags+xml"/>
  <Override PartName="/ppt/charts/chart165.xml" ContentType="application/vnd.openxmlformats-officedocument.drawingml.chart+xml"/>
  <Override PartName="/ppt/tags/tag193.xml" ContentType="application/vnd.openxmlformats-officedocument.presentationml.tags+xml"/>
  <Override PartName="/ppt/charts/chart166.xml" ContentType="application/vnd.openxmlformats-officedocument.drawingml.chart+xml"/>
  <Override PartName="/ppt/tags/tag194.xml" ContentType="application/vnd.openxmlformats-officedocument.presentationml.tags+xml"/>
  <Override PartName="/ppt/charts/chart167.xml" ContentType="application/vnd.openxmlformats-officedocument.drawingml.chart+xml"/>
  <Override PartName="/ppt/tags/tag195.xml" ContentType="application/vnd.openxmlformats-officedocument.presentationml.tags+xml"/>
  <Override PartName="/ppt/charts/chart168.xml" ContentType="application/vnd.openxmlformats-officedocument.drawingml.chart+xml"/>
  <Override PartName="/ppt/tags/tag196.xml" ContentType="application/vnd.openxmlformats-officedocument.presentationml.tags+xml"/>
  <Override PartName="/ppt/charts/chart169.xml" ContentType="application/vnd.openxmlformats-officedocument.drawingml.chart+xml"/>
  <Override PartName="/ppt/tags/tag197.xml" ContentType="application/vnd.openxmlformats-officedocument.presentationml.tags+xml"/>
  <Override PartName="/ppt/charts/chart170.xml" ContentType="application/vnd.openxmlformats-officedocument.drawingml.chart+xml"/>
  <Override PartName="/ppt/tags/tag198.xml" ContentType="application/vnd.openxmlformats-officedocument.presentationml.tags+xml"/>
  <Override PartName="/ppt/charts/chart171.xml" ContentType="application/vnd.openxmlformats-officedocument.drawingml.chart+xml"/>
  <Override PartName="/ppt/tags/tag199.xml" ContentType="application/vnd.openxmlformats-officedocument.presentationml.tags+xml"/>
  <Override PartName="/ppt/charts/chart172.xml" ContentType="application/vnd.openxmlformats-officedocument.drawingml.chart+xml"/>
  <Override PartName="/ppt/tags/tag200.xml" ContentType="application/vnd.openxmlformats-officedocument.presentationml.tags+xml"/>
  <Override PartName="/ppt/charts/chart173.xml" ContentType="application/vnd.openxmlformats-officedocument.drawingml.chart+xml"/>
  <Override PartName="/ppt/tags/tag201.xml" ContentType="application/vnd.openxmlformats-officedocument.presentationml.tags+xml"/>
  <Override PartName="/ppt/charts/chart174.xml" ContentType="application/vnd.openxmlformats-officedocument.drawingml.chart+xml"/>
  <Override PartName="/ppt/tags/tag202.xml" ContentType="application/vnd.openxmlformats-officedocument.presentationml.tags+xml"/>
  <Override PartName="/ppt/charts/chart175.xml" ContentType="application/vnd.openxmlformats-officedocument.drawingml.chart+xml"/>
  <Override PartName="/ppt/tags/tag203.xml" ContentType="application/vnd.openxmlformats-officedocument.presentationml.tags+xml"/>
  <Override PartName="/ppt/charts/chart176.xml" ContentType="application/vnd.openxmlformats-officedocument.drawingml.chart+xml"/>
  <Override PartName="/ppt/tags/tag204.xml" ContentType="application/vnd.openxmlformats-officedocument.presentationml.tags+xml"/>
  <Override PartName="/ppt/charts/chart177.xml" ContentType="application/vnd.openxmlformats-officedocument.drawingml.chart+xml"/>
  <Override PartName="/ppt/tags/tag205.xml" ContentType="application/vnd.openxmlformats-officedocument.presentationml.tags+xml"/>
  <Override PartName="/ppt/charts/chart178.xml" ContentType="application/vnd.openxmlformats-officedocument.drawingml.chart+xml"/>
  <Override PartName="/ppt/tags/tag206.xml" ContentType="application/vnd.openxmlformats-officedocument.presentationml.tags+xml"/>
  <Override PartName="/ppt/charts/chart179.xml" ContentType="application/vnd.openxmlformats-officedocument.drawingml.chart+xml"/>
  <Override PartName="/ppt/tags/tag207.xml" ContentType="application/vnd.openxmlformats-officedocument.presentationml.tags+xml"/>
  <Override PartName="/ppt/charts/chart180.xml" ContentType="application/vnd.openxmlformats-officedocument.drawingml.chart+xml"/>
  <Override PartName="/ppt/tags/tag208.xml" ContentType="application/vnd.openxmlformats-officedocument.presentationml.tags+xml"/>
  <Override PartName="/ppt/charts/chart181.xml" ContentType="application/vnd.openxmlformats-officedocument.drawingml.chart+xml"/>
  <Override PartName="/ppt/tags/tag209.xml" ContentType="application/vnd.openxmlformats-officedocument.presentationml.tags+xml"/>
  <Override PartName="/ppt/charts/chart182.xml" ContentType="application/vnd.openxmlformats-officedocument.drawingml.chart+xml"/>
  <Override PartName="/ppt/tags/tag210.xml" ContentType="application/vnd.openxmlformats-officedocument.presentationml.tags+xml"/>
  <Override PartName="/ppt/charts/chart183.xml" ContentType="application/vnd.openxmlformats-officedocument.drawingml.chart+xml"/>
  <Override PartName="/ppt/tags/tag211.xml" ContentType="application/vnd.openxmlformats-officedocument.presentationml.tags+xml"/>
  <Override PartName="/ppt/charts/chart184.xml" ContentType="application/vnd.openxmlformats-officedocument.drawingml.chart+xml"/>
  <Override PartName="/ppt/tags/tag212.xml" ContentType="application/vnd.openxmlformats-officedocument.presentationml.tags+xml"/>
  <Override PartName="/ppt/charts/chart185.xml" ContentType="application/vnd.openxmlformats-officedocument.drawingml.chart+xml"/>
  <Override PartName="/ppt/tags/tag213.xml" ContentType="application/vnd.openxmlformats-officedocument.presentationml.tags+xml"/>
  <Override PartName="/ppt/charts/chart186.xml" ContentType="application/vnd.openxmlformats-officedocument.drawingml.chart+xml"/>
  <Override PartName="/ppt/tags/tag214.xml" ContentType="application/vnd.openxmlformats-officedocument.presentationml.tags+xml"/>
  <Override PartName="/ppt/charts/chart187.xml" ContentType="application/vnd.openxmlformats-officedocument.drawingml.chart+xml"/>
  <Override PartName="/ppt/tags/tag215.xml" ContentType="application/vnd.openxmlformats-officedocument.presentationml.tags+xml"/>
  <Override PartName="/ppt/charts/chart188.xml" ContentType="application/vnd.openxmlformats-officedocument.drawingml.chart+xml"/>
  <Override PartName="/ppt/tags/tag216.xml" ContentType="application/vnd.openxmlformats-officedocument.presentationml.tags+xml"/>
  <Override PartName="/ppt/charts/chart189.xml" ContentType="application/vnd.openxmlformats-officedocument.drawingml.chart+xml"/>
  <Override PartName="/ppt/tags/tag217.xml" ContentType="application/vnd.openxmlformats-officedocument.presentationml.tags+xml"/>
  <Override PartName="/ppt/charts/chart190.xml" ContentType="application/vnd.openxmlformats-officedocument.drawingml.chart+xml"/>
  <Override PartName="/ppt/tags/tag218.xml" ContentType="application/vnd.openxmlformats-officedocument.presentationml.tags+xml"/>
  <Override PartName="/ppt/charts/chart191.xml" ContentType="application/vnd.openxmlformats-officedocument.drawingml.chart+xml"/>
  <Override PartName="/ppt/tags/tag219.xml" ContentType="application/vnd.openxmlformats-officedocument.presentationml.tags+xml"/>
  <Override PartName="/ppt/charts/chart192.xml" ContentType="application/vnd.openxmlformats-officedocument.drawingml.chart+xml"/>
  <Override PartName="/ppt/tags/tag220.xml" ContentType="application/vnd.openxmlformats-officedocument.presentationml.tags+xml"/>
  <Override PartName="/ppt/charts/chart193.xml" ContentType="application/vnd.openxmlformats-officedocument.drawingml.chart+xml"/>
  <Override PartName="/ppt/tags/tag221.xml" ContentType="application/vnd.openxmlformats-officedocument.presentationml.tags+xml"/>
  <Override PartName="/ppt/charts/chart194.xml" ContentType="application/vnd.openxmlformats-officedocument.drawingml.chart+xml"/>
  <Override PartName="/ppt/tags/tag222.xml" ContentType="application/vnd.openxmlformats-officedocument.presentationml.tags+xml"/>
  <Override PartName="/ppt/charts/chart195.xml" ContentType="application/vnd.openxmlformats-officedocument.drawingml.chart+xml"/>
  <Override PartName="/ppt/tags/tag223.xml" ContentType="application/vnd.openxmlformats-officedocument.presentationml.tags+xml"/>
  <Override PartName="/ppt/charts/chart196.xml" ContentType="application/vnd.openxmlformats-officedocument.drawingml.chart+xml"/>
  <Override PartName="/ppt/tags/tag224.xml" ContentType="application/vnd.openxmlformats-officedocument.presentationml.tags+xml"/>
  <Override PartName="/ppt/charts/chart197.xml" ContentType="application/vnd.openxmlformats-officedocument.drawingml.chart+xml"/>
  <Override PartName="/ppt/tags/tag225.xml" ContentType="application/vnd.openxmlformats-officedocument.presentationml.tags+xml"/>
  <Override PartName="/ppt/charts/chart198.xml" ContentType="application/vnd.openxmlformats-officedocument.drawingml.chart+xml"/>
  <Override PartName="/ppt/tags/tag226.xml" ContentType="application/vnd.openxmlformats-officedocument.presentationml.tags+xml"/>
  <Override PartName="/ppt/charts/chart199.xml" ContentType="application/vnd.openxmlformats-officedocument.drawingml.chart+xml"/>
  <Override PartName="/ppt/tags/tag227.xml" ContentType="application/vnd.openxmlformats-officedocument.presentationml.tags+xml"/>
  <Override PartName="/ppt/charts/chart200.xml" ContentType="application/vnd.openxmlformats-officedocument.drawingml.chart+xml"/>
  <Override PartName="/ppt/tags/tag228.xml" ContentType="application/vnd.openxmlformats-officedocument.presentationml.tags+xml"/>
  <Override PartName="/ppt/charts/chart201.xml" ContentType="application/vnd.openxmlformats-officedocument.drawingml.chart+xml"/>
  <Override PartName="/ppt/tags/tag229.xml" ContentType="application/vnd.openxmlformats-officedocument.presentationml.tags+xml"/>
  <Override PartName="/ppt/charts/chart202.xml" ContentType="application/vnd.openxmlformats-officedocument.drawingml.chart+xml"/>
  <Override PartName="/ppt/tags/tag230.xml" ContentType="application/vnd.openxmlformats-officedocument.presentationml.tags+xml"/>
  <Override PartName="/ppt/charts/chart203.xml" ContentType="application/vnd.openxmlformats-officedocument.drawingml.chart+xml"/>
  <Override PartName="/ppt/tags/tag231.xml" ContentType="application/vnd.openxmlformats-officedocument.presentationml.tags+xml"/>
  <Override PartName="/ppt/charts/chart204.xml" ContentType="application/vnd.openxmlformats-officedocument.drawingml.chart+xml"/>
  <Override PartName="/ppt/tags/tag232.xml" ContentType="application/vnd.openxmlformats-officedocument.presentationml.tags+xml"/>
  <Override PartName="/ppt/charts/chart205.xml" ContentType="application/vnd.openxmlformats-officedocument.drawingml.chart+xml"/>
  <Override PartName="/ppt/tags/tag233.xml" ContentType="application/vnd.openxmlformats-officedocument.presentationml.tags+xml"/>
  <Override PartName="/ppt/charts/chart206.xml" ContentType="application/vnd.openxmlformats-officedocument.drawingml.chart+xml"/>
  <Override PartName="/ppt/tags/tag234.xml" ContentType="application/vnd.openxmlformats-officedocument.presentationml.tags+xml"/>
  <Override PartName="/ppt/charts/chart207.xml" ContentType="application/vnd.openxmlformats-officedocument.drawingml.chart+xml"/>
  <Override PartName="/ppt/tags/tag235.xml" ContentType="application/vnd.openxmlformats-officedocument.presentationml.tags+xml"/>
  <Override PartName="/ppt/charts/chart208.xml" ContentType="application/vnd.openxmlformats-officedocument.drawingml.chart+xml"/>
  <Override PartName="/ppt/tags/tag236.xml" ContentType="application/vnd.openxmlformats-officedocument.presentationml.tags+xml"/>
  <Override PartName="/ppt/charts/chart209.xml" ContentType="application/vnd.openxmlformats-officedocument.drawingml.chart+xml"/>
  <Override PartName="/ppt/tags/tag237.xml" ContentType="application/vnd.openxmlformats-officedocument.presentationml.tags+xml"/>
  <Override PartName="/ppt/charts/chart210.xml" ContentType="application/vnd.openxmlformats-officedocument.drawingml.chart+xml"/>
  <Override PartName="/ppt/tags/tag238.xml" ContentType="application/vnd.openxmlformats-officedocument.presentationml.tags+xml"/>
  <Override PartName="/ppt/charts/chart211.xml" ContentType="application/vnd.openxmlformats-officedocument.drawingml.chart+xml"/>
  <Override PartName="/ppt/tags/tag239.xml" ContentType="application/vnd.openxmlformats-officedocument.presentationml.tags+xml"/>
  <Override PartName="/ppt/charts/chart212.xml" ContentType="application/vnd.openxmlformats-officedocument.drawingml.chart+xml"/>
  <Override PartName="/ppt/tags/tag240.xml" ContentType="application/vnd.openxmlformats-officedocument.presentationml.tags+xml"/>
  <Override PartName="/ppt/charts/chart213.xml" ContentType="application/vnd.openxmlformats-officedocument.drawingml.chart+xml"/>
  <Override PartName="/ppt/tags/tag241.xml" ContentType="application/vnd.openxmlformats-officedocument.presentationml.tags+xml"/>
  <Override PartName="/ppt/charts/chart214.xml" ContentType="application/vnd.openxmlformats-officedocument.drawingml.chart+xml"/>
  <Override PartName="/ppt/tags/tag242.xml" ContentType="application/vnd.openxmlformats-officedocument.presentationml.tags+xml"/>
  <Override PartName="/ppt/charts/chart215.xml" ContentType="application/vnd.openxmlformats-officedocument.drawingml.chart+xml"/>
  <Override PartName="/ppt/tags/tag243.xml" ContentType="application/vnd.openxmlformats-officedocument.presentationml.tags+xml"/>
  <Override PartName="/ppt/charts/chart216.xml" ContentType="application/vnd.openxmlformats-officedocument.drawingml.chart+xml"/>
  <Override PartName="/ppt/tags/tag244.xml" ContentType="application/vnd.openxmlformats-officedocument.presentationml.tags+xml"/>
  <Override PartName="/ppt/charts/chart217.xml" ContentType="application/vnd.openxmlformats-officedocument.drawingml.chart+xml"/>
  <Override PartName="/ppt/tags/tag245.xml" ContentType="application/vnd.openxmlformats-officedocument.presentationml.tags+xml"/>
  <Override PartName="/ppt/charts/chart218.xml" ContentType="application/vnd.openxmlformats-officedocument.drawingml.chart+xml"/>
  <Override PartName="/ppt/tags/tag246.xml" ContentType="application/vnd.openxmlformats-officedocument.presentationml.tags+xml"/>
  <Override PartName="/ppt/charts/chart219.xml" ContentType="application/vnd.openxmlformats-officedocument.drawingml.chart+xml"/>
  <Override PartName="/ppt/tags/tag247.xml" ContentType="application/vnd.openxmlformats-officedocument.presentationml.tags+xml"/>
  <Override PartName="/ppt/charts/chart220.xml" ContentType="application/vnd.openxmlformats-officedocument.drawingml.chart+xml"/>
  <Override PartName="/ppt/tags/tag248.xml" ContentType="application/vnd.openxmlformats-officedocument.presentationml.tags+xml"/>
  <Override PartName="/ppt/charts/chart221.xml" ContentType="application/vnd.openxmlformats-officedocument.drawingml.chart+xml"/>
  <Override PartName="/ppt/tags/tag249.xml" ContentType="application/vnd.openxmlformats-officedocument.presentationml.tags+xml"/>
  <Override PartName="/ppt/charts/chart222.xml" ContentType="application/vnd.openxmlformats-officedocument.drawingml.chart+xml"/>
  <Override PartName="/ppt/tags/tag250.xml" ContentType="application/vnd.openxmlformats-officedocument.presentationml.tags+xml"/>
  <Override PartName="/ppt/charts/chart223.xml" ContentType="application/vnd.openxmlformats-officedocument.drawingml.chart+xml"/>
  <Override PartName="/ppt/tags/tag251.xml" ContentType="application/vnd.openxmlformats-officedocument.presentationml.tags+xml"/>
  <Override PartName="/ppt/charts/chart224.xml" ContentType="application/vnd.openxmlformats-officedocument.drawingml.chart+xml"/>
  <Override PartName="/ppt/tags/tag252.xml" ContentType="application/vnd.openxmlformats-officedocument.presentationml.tags+xml"/>
  <Override PartName="/ppt/charts/chart225.xml" ContentType="application/vnd.openxmlformats-officedocument.drawingml.chart+xml"/>
  <Override PartName="/ppt/tags/tag253.xml" ContentType="application/vnd.openxmlformats-officedocument.presentationml.tags+xml"/>
  <Override PartName="/ppt/charts/chart226.xml" ContentType="application/vnd.openxmlformats-officedocument.drawingml.chart+xml"/>
  <Override PartName="/ppt/tags/tag254.xml" ContentType="application/vnd.openxmlformats-officedocument.presentationml.tags+xml"/>
  <Override PartName="/ppt/charts/chart227.xml" ContentType="application/vnd.openxmlformats-officedocument.drawingml.chart+xml"/>
  <Override PartName="/ppt/tags/tag255.xml" ContentType="application/vnd.openxmlformats-officedocument.presentationml.tags+xml"/>
  <Override PartName="/ppt/charts/chart228.xml" ContentType="application/vnd.openxmlformats-officedocument.drawingml.chart+xml"/>
  <Override PartName="/ppt/tags/tag256.xml" ContentType="application/vnd.openxmlformats-officedocument.presentationml.tags+xml"/>
  <Override PartName="/ppt/charts/chart229.xml" ContentType="application/vnd.openxmlformats-officedocument.drawingml.chart+xml"/>
  <Override PartName="/ppt/tags/tag257.xml" ContentType="application/vnd.openxmlformats-officedocument.presentationml.tags+xml"/>
  <Override PartName="/ppt/charts/chart230.xml" ContentType="application/vnd.openxmlformats-officedocument.drawingml.chart+xml"/>
  <Override PartName="/ppt/tags/tag258.xml" ContentType="application/vnd.openxmlformats-officedocument.presentationml.tags+xml"/>
  <Override PartName="/ppt/charts/chart231.xml" ContentType="application/vnd.openxmlformats-officedocument.drawingml.chart+xml"/>
  <Override PartName="/ppt/tags/tag259.xml" ContentType="application/vnd.openxmlformats-officedocument.presentationml.tags+xml"/>
  <Override PartName="/ppt/charts/chart232.xml" ContentType="application/vnd.openxmlformats-officedocument.drawingml.chart+xml"/>
  <Override PartName="/ppt/tags/tag260.xml" ContentType="application/vnd.openxmlformats-officedocument.presentationml.tags+xml"/>
  <Override PartName="/ppt/charts/chart233.xml" ContentType="application/vnd.openxmlformats-officedocument.drawingml.chart+xml"/>
  <Override PartName="/ppt/tags/tag261.xml" ContentType="application/vnd.openxmlformats-officedocument.presentationml.tags+xml"/>
  <Override PartName="/ppt/charts/chart234.xml" ContentType="application/vnd.openxmlformats-officedocument.drawingml.chart+xml"/>
  <Override PartName="/ppt/tags/tag262.xml" ContentType="application/vnd.openxmlformats-officedocument.presentationml.tags+xml"/>
  <Override PartName="/ppt/charts/chart235.xml" ContentType="application/vnd.openxmlformats-officedocument.drawingml.chart+xml"/>
  <Override PartName="/ppt/tags/tag263.xml" ContentType="application/vnd.openxmlformats-officedocument.presentationml.tags+xml"/>
  <Override PartName="/ppt/charts/chart236.xml" ContentType="application/vnd.openxmlformats-officedocument.drawingml.chart+xml"/>
  <Override PartName="/ppt/tags/tag264.xml" ContentType="application/vnd.openxmlformats-officedocument.presentationml.tags+xml"/>
  <Override PartName="/ppt/charts/chart237.xml" ContentType="application/vnd.openxmlformats-officedocument.drawingml.chart+xml"/>
  <Override PartName="/ppt/tags/tag265.xml" ContentType="application/vnd.openxmlformats-officedocument.presentationml.tags+xml"/>
  <Override PartName="/ppt/charts/chart238.xml" ContentType="application/vnd.openxmlformats-officedocument.drawingml.chart+xml"/>
  <Override PartName="/ppt/tags/tag266.xml" ContentType="application/vnd.openxmlformats-officedocument.presentationml.tags+xml"/>
  <Override PartName="/ppt/charts/chart239.xml" ContentType="application/vnd.openxmlformats-officedocument.drawingml.chart+xml"/>
  <Override PartName="/ppt/tags/tag267.xml" ContentType="application/vnd.openxmlformats-officedocument.presentationml.tags+xml"/>
  <Override PartName="/ppt/charts/chart240.xml" ContentType="application/vnd.openxmlformats-officedocument.drawingml.chart+xml"/>
  <Override PartName="/ppt/tags/tag268.xml" ContentType="application/vnd.openxmlformats-officedocument.presentationml.tags+xml"/>
  <Override PartName="/ppt/charts/chart241.xml" ContentType="application/vnd.openxmlformats-officedocument.drawingml.chart+xml"/>
  <Override PartName="/ppt/tags/tag269.xml" ContentType="application/vnd.openxmlformats-officedocument.presentationml.tags+xml"/>
  <Override PartName="/ppt/charts/chart242.xml" ContentType="application/vnd.openxmlformats-officedocument.drawingml.chart+xml"/>
  <Override PartName="/ppt/tags/tag270.xml" ContentType="application/vnd.openxmlformats-officedocument.presentationml.tags+xml"/>
  <Override PartName="/ppt/charts/chart243.xml" ContentType="application/vnd.openxmlformats-officedocument.drawingml.chart+xml"/>
  <Override PartName="/ppt/tags/tag271.xml" ContentType="application/vnd.openxmlformats-officedocument.presentationml.tags+xml"/>
  <Override PartName="/ppt/charts/chart244.xml" ContentType="application/vnd.openxmlformats-officedocument.drawingml.chart+xml"/>
  <Override PartName="/ppt/tags/tag272.xml" ContentType="application/vnd.openxmlformats-officedocument.presentationml.tags+xml"/>
  <Override PartName="/ppt/charts/chart245.xml" ContentType="application/vnd.openxmlformats-officedocument.drawingml.chart+xml"/>
  <Override PartName="/ppt/tags/tag273.xml" ContentType="application/vnd.openxmlformats-officedocument.presentationml.tags+xml"/>
  <Override PartName="/ppt/charts/chart246.xml" ContentType="application/vnd.openxmlformats-officedocument.drawingml.chart+xml"/>
  <Override PartName="/ppt/tags/tag274.xml" ContentType="application/vnd.openxmlformats-officedocument.presentationml.tags+xml"/>
  <Override PartName="/ppt/charts/chart247.xml" ContentType="application/vnd.openxmlformats-officedocument.drawingml.chart+xml"/>
  <Override PartName="/ppt/tags/tag275.xml" ContentType="application/vnd.openxmlformats-officedocument.presentationml.tags+xml"/>
  <Override PartName="/ppt/charts/chart248.xml" ContentType="application/vnd.openxmlformats-officedocument.drawingml.chart+xml"/>
  <Override PartName="/ppt/tags/tag276.xml" ContentType="application/vnd.openxmlformats-officedocument.presentationml.tags+xml"/>
  <Override PartName="/ppt/charts/chart249.xml" ContentType="application/vnd.openxmlformats-officedocument.drawingml.chart+xml"/>
  <Override PartName="/ppt/tags/tag277.xml" ContentType="application/vnd.openxmlformats-officedocument.presentationml.tags+xml"/>
  <Override PartName="/ppt/charts/chart250.xml" ContentType="application/vnd.openxmlformats-officedocument.drawingml.chart+xml"/>
  <Override PartName="/ppt/tags/tag278.xml" ContentType="application/vnd.openxmlformats-officedocument.presentationml.tags+xml"/>
  <Override PartName="/ppt/charts/chart251.xml" ContentType="application/vnd.openxmlformats-officedocument.drawingml.chart+xml"/>
  <Override PartName="/ppt/tags/tag279.xml" ContentType="application/vnd.openxmlformats-officedocument.presentationml.tags+xml"/>
  <Override PartName="/ppt/charts/chart252.xml" ContentType="application/vnd.openxmlformats-officedocument.drawingml.chart+xml"/>
  <Override PartName="/ppt/tags/tag280.xml" ContentType="application/vnd.openxmlformats-officedocument.presentationml.tags+xml"/>
  <Override PartName="/ppt/charts/chart253.xml" ContentType="application/vnd.openxmlformats-officedocument.drawingml.chart+xml"/>
  <Override PartName="/ppt/tags/tag281.xml" ContentType="application/vnd.openxmlformats-officedocument.presentationml.tags+xml"/>
  <Override PartName="/ppt/charts/chart254.xml" ContentType="application/vnd.openxmlformats-officedocument.drawingml.chart+xml"/>
  <Override PartName="/ppt/tags/tag282.xml" ContentType="application/vnd.openxmlformats-officedocument.presentationml.tags+xml"/>
  <Override PartName="/ppt/charts/chart255.xml" ContentType="application/vnd.openxmlformats-officedocument.drawingml.chart+xml"/>
  <Override PartName="/ppt/tags/tag283.xml" ContentType="application/vnd.openxmlformats-officedocument.presentationml.tags+xml"/>
  <Override PartName="/ppt/charts/chart256.xml" ContentType="application/vnd.openxmlformats-officedocument.drawingml.chart+xml"/>
  <Override PartName="/ppt/tags/tag284.xml" ContentType="application/vnd.openxmlformats-officedocument.presentationml.tags+xml"/>
  <Override PartName="/ppt/charts/chart257.xml" ContentType="application/vnd.openxmlformats-officedocument.drawingml.chart+xml"/>
  <Override PartName="/ppt/tags/tag285.xml" ContentType="application/vnd.openxmlformats-officedocument.presentationml.tags+xml"/>
  <Override PartName="/ppt/charts/chart258.xml" ContentType="application/vnd.openxmlformats-officedocument.drawingml.chart+xml"/>
  <Override PartName="/ppt/tags/tag286.xml" ContentType="application/vnd.openxmlformats-officedocument.presentationml.tags+xml"/>
  <Override PartName="/ppt/charts/chart259.xml" ContentType="application/vnd.openxmlformats-officedocument.drawingml.chart+xml"/>
  <Override PartName="/ppt/tags/tag287.xml" ContentType="application/vnd.openxmlformats-officedocument.presentationml.tags+xml"/>
  <Override PartName="/ppt/charts/chart260.xml" ContentType="application/vnd.openxmlformats-officedocument.drawingml.chart+xml"/>
  <Override PartName="/ppt/tags/tag288.xml" ContentType="application/vnd.openxmlformats-officedocument.presentationml.tags+xml"/>
  <Override PartName="/ppt/charts/chart261.xml" ContentType="application/vnd.openxmlformats-officedocument.drawingml.chart+xml"/>
  <Override PartName="/ppt/tags/tag289.xml" ContentType="application/vnd.openxmlformats-officedocument.presentationml.tags+xml"/>
  <Override PartName="/ppt/charts/chart262.xml" ContentType="application/vnd.openxmlformats-officedocument.drawingml.chart+xml"/>
  <Override PartName="/ppt/tags/tag290.xml" ContentType="application/vnd.openxmlformats-officedocument.presentationml.tags+xml"/>
  <Override PartName="/ppt/charts/chart263.xml" ContentType="application/vnd.openxmlformats-officedocument.drawingml.chart+xml"/>
  <Override PartName="/ppt/tags/tag291.xml" ContentType="application/vnd.openxmlformats-officedocument.presentationml.tags+xml"/>
  <Override PartName="/ppt/charts/chart264.xml" ContentType="application/vnd.openxmlformats-officedocument.drawingml.chart+xml"/>
  <Override PartName="/ppt/tags/tag292.xml" ContentType="application/vnd.openxmlformats-officedocument.presentationml.tags+xml"/>
  <Override PartName="/ppt/charts/chart265.xml" ContentType="application/vnd.openxmlformats-officedocument.drawingml.chart+xml"/>
  <Override PartName="/ppt/tags/tag293.xml" ContentType="application/vnd.openxmlformats-officedocument.presentationml.tags+xml"/>
  <Override PartName="/ppt/charts/chart266.xml" ContentType="application/vnd.openxmlformats-officedocument.drawingml.chart+xml"/>
  <Override PartName="/ppt/tags/tag294.xml" ContentType="application/vnd.openxmlformats-officedocument.presentationml.tags+xml"/>
  <Override PartName="/ppt/charts/chart267.xml" ContentType="application/vnd.openxmlformats-officedocument.drawingml.chart+xml"/>
  <Override PartName="/ppt/tags/tag295.xml" ContentType="application/vnd.openxmlformats-officedocument.presentationml.tags+xml"/>
  <Override PartName="/ppt/charts/chart268.xml" ContentType="application/vnd.openxmlformats-officedocument.drawingml.chart+xml"/>
  <Override PartName="/ppt/tags/tag296.xml" ContentType="application/vnd.openxmlformats-officedocument.presentationml.tags+xml"/>
  <Override PartName="/ppt/charts/chart269.xml" ContentType="application/vnd.openxmlformats-officedocument.drawingml.chart+xml"/>
  <Override PartName="/ppt/tags/tag297.xml" ContentType="application/vnd.openxmlformats-officedocument.presentationml.tags+xml"/>
  <Override PartName="/ppt/charts/chart270.xml" ContentType="application/vnd.openxmlformats-officedocument.drawingml.chart+xml"/>
  <Override PartName="/ppt/tags/tag298.xml" ContentType="application/vnd.openxmlformats-officedocument.presentationml.tags+xml"/>
  <Override PartName="/ppt/charts/chart271.xml" ContentType="application/vnd.openxmlformats-officedocument.drawingml.chart+xml"/>
  <Override PartName="/ppt/tags/tag299.xml" ContentType="application/vnd.openxmlformats-officedocument.presentationml.tags+xml"/>
  <Override PartName="/ppt/charts/chart272.xml" ContentType="application/vnd.openxmlformats-officedocument.drawingml.chart+xml"/>
  <Override PartName="/ppt/tags/tag300.xml" ContentType="application/vnd.openxmlformats-officedocument.presentationml.tags+xml"/>
  <Override PartName="/ppt/charts/chart273.xml" ContentType="application/vnd.openxmlformats-officedocument.drawingml.chart+xml"/>
  <Override PartName="/ppt/tags/tag301.xml" ContentType="application/vnd.openxmlformats-officedocument.presentationml.tags+xml"/>
  <Override PartName="/ppt/charts/chart274.xml" ContentType="application/vnd.openxmlformats-officedocument.drawingml.chart+xml"/>
  <Override PartName="/ppt/tags/tag302.xml" ContentType="application/vnd.openxmlformats-officedocument.presentationml.tags+xml"/>
  <Override PartName="/ppt/charts/chart275.xml" ContentType="application/vnd.openxmlformats-officedocument.drawingml.chart+xml"/>
  <Override PartName="/ppt/tags/tag303.xml" ContentType="application/vnd.openxmlformats-officedocument.presentationml.tags+xml"/>
  <Override PartName="/ppt/charts/chart276.xml" ContentType="application/vnd.openxmlformats-officedocument.drawingml.chart+xml"/>
  <Override PartName="/ppt/tags/tag304.xml" ContentType="application/vnd.openxmlformats-officedocument.presentationml.tags+xml"/>
  <Override PartName="/ppt/charts/chart277.xml" ContentType="application/vnd.openxmlformats-officedocument.drawingml.chart+xml"/>
  <Override PartName="/ppt/tags/tag305.xml" ContentType="application/vnd.openxmlformats-officedocument.presentationml.tags+xml"/>
  <Override PartName="/ppt/charts/chart278.xml" ContentType="application/vnd.openxmlformats-officedocument.drawingml.chart+xml"/>
  <Override PartName="/ppt/tags/tag306.xml" ContentType="application/vnd.openxmlformats-officedocument.presentationml.tags+xml"/>
  <Override PartName="/ppt/charts/chart279.xml" ContentType="application/vnd.openxmlformats-officedocument.drawingml.chart+xml"/>
  <Override PartName="/ppt/tags/tag307.xml" ContentType="application/vnd.openxmlformats-officedocument.presentationml.tags+xml"/>
  <Override PartName="/ppt/charts/chart280.xml" ContentType="application/vnd.openxmlformats-officedocument.drawingml.chart+xml"/>
  <Override PartName="/ppt/tags/tag308.xml" ContentType="application/vnd.openxmlformats-officedocument.presentationml.tags+xml"/>
  <Override PartName="/ppt/charts/chart281.xml" ContentType="application/vnd.openxmlformats-officedocument.drawingml.chart+xml"/>
  <Override PartName="/ppt/tags/tag309.xml" ContentType="application/vnd.openxmlformats-officedocument.presentationml.tags+xml"/>
  <Override PartName="/ppt/charts/chart282.xml" ContentType="application/vnd.openxmlformats-officedocument.drawingml.chart+xml"/>
  <Override PartName="/ppt/tags/tag310.xml" ContentType="application/vnd.openxmlformats-officedocument.presentationml.tags+xml"/>
  <Override PartName="/ppt/charts/chart283.xml" ContentType="application/vnd.openxmlformats-officedocument.drawingml.chart+xml"/>
  <Override PartName="/ppt/tags/tag311.xml" ContentType="application/vnd.openxmlformats-officedocument.presentationml.tags+xml"/>
  <Override PartName="/ppt/charts/chart284.xml" ContentType="application/vnd.openxmlformats-officedocument.drawingml.chart+xml"/>
  <Override PartName="/ppt/tags/tag312.xml" ContentType="application/vnd.openxmlformats-officedocument.presentationml.tags+xml"/>
  <Override PartName="/ppt/charts/chart285.xml" ContentType="application/vnd.openxmlformats-officedocument.drawingml.chart+xml"/>
  <Override PartName="/ppt/tags/tag313.xml" ContentType="application/vnd.openxmlformats-officedocument.presentationml.tags+xml"/>
  <Override PartName="/ppt/charts/chart286.xml" ContentType="application/vnd.openxmlformats-officedocument.drawingml.chart+xml"/>
  <Override PartName="/ppt/tags/tag314.xml" ContentType="application/vnd.openxmlformats-officedocument.presentationml.tags+xml"/>
  <Override PartName="/ppt/charts/chart287.xml" ContentType="application/vnd.openxmlformats-officedocument.drawingml.chart+xml"/>
  <Override PartName="/ppt/tags/tag315.xml" ContentType="application/vnd.openxmlformats-officedocument.presentationml.tags+xml"/>
  <Override PartName="/ppt/charts/chart288.xml" ContentType="application/vnd.openxmlformats-officedocument.drawingml.chart+xml"/>
  <Override PartName="/ppt/tags/tag316.xml" ContentType="application/vnd.openxmlformats-officedocument.presentationml.tags+xml"/>
  <Override PartName="/ppt/charts/chart289.xml" ContentType="application/vnd.openxmlformats-officedocument.drawingml.chart+xml"/>
  <Override PartName="/ppt/tags/tag317.xml" ContentType="application/vnd.openxmlformats-officedocument.presentationml.tags+xml"/>
  <Override PartName="/ppt/charts/chart290.xml" ContentType="application/vnd.openxmlformats-officedocument.drawingml.chart+xml"/>
  <Override PartName="/ppt/tags/tag318.xml" ContentType="application/vnd.openxmlformats-officedocument.presentationml.tags+xml"/>
  <Override PartName="/ppt/charts/chart291.xml" ContentType="application/vnd.openxmlformats-officedocument.drawingml.chart+xml"/>
  <Override PartName="/ppt/tags/tag319.xml" ContentType="application/vnd.openxmlformats-officedocument.presentationml.tags+xml"/>
  <Override PartName="/ppt/charts/chart292.xml" ContentType="application/vnd.openxmlformats-officedocument.drawingml.chart+xml"/>
  <Override PartName="/ppt/tags/tag320.xml" ContentType="application/vnd.openxmlformats-officedocument.presentationml.tags+xml"/>
  <Override PartName="/ppt/charts/chart293.xml" ContentType="application/vnd.openxmlformats-officedocument.drawingml.chart+xml"/>
  <Override PartName="/ppt/tags/tag321.xml" ContentType="application/vnd.openxmlformats-officedocument.presentationml.tags+xml"/>
  <Override PartName="/ppt/charts/chart294.xml" ContentType="application/vnd.openxmlformats-officedocument.drawingml.chart+xml"/>
  <Override PartName="/ppt/tags/tag322.xml" ContentType="application/vnd.openxmlformats-officedocument.presentationml.tags+xml"/>
  <Override PartName="/ppt/charts/chart295.xml" ContentType="application/vnd.openxmlformats-officedocument.drawingml.chart+xml"/>
  <Override PartName="/ppt/tags/tag323.xml" ContentType="application/vnd.openxmlformats-officedocument.presentationml.tags+xml"/>
  <Override PartName="/ppt/charts/chart296.xml" ContentType="application/vnd.openxmlformats-officedocument.drawingml.chart+xml"/>
  <Override PartName="/ppt/tags/tag324.xml" ContentType="application/vnd.openxmlformats-officedocument.presentationml.tags+xml"/>
  <Override PartName="/ppt/charts/chart297.xml" ContentType="application/vnd.openxmlformats-officedocument.drawingml.chart+xml"/>
  <Override PartName="/ppt/tags/tag325.xml" ContentType="application/vnd.openxmlformats-officedocument.presentationml.tags+xml"/>
  <Override PartName="/ppt/charts/chart298.xml" ContentType="application/vnd.openxmlformats-officedocument.drawingml.chart+xml"/>
  <Override PartName="/ppt/tags/tag326.xml" ContentType="application/vnd.openxmlformats-officedocument.presentationml.tags+xml"/>
  <Override PartName="/ppt/charts/chart299.xml" ContentType="application/vnd.openxmlformats-officedocument.drawingml.chart+xml"/>
  <Override PartName="/ppt/tags/tag327.xml" ContentType="application/vnd.openxmlformats-officedocument.presentationml.tags+xml"/>
  <Override PartName="/ppt/charts/chart300.xml" ContentType="application/vnd.openxmlformats-officedocument.drawingml.chart+xml"/>
  <Override PartName="/ppt/tags/tag328.xml" ContentType="application/vnd.openxmlformats-officedocument.presentationml.tags+xml"/>
  <Override PartName="/ppt/charts/chart301.xml" ContentType="application/vnd.openxmlformats-officedocument.drawingml.chart+xml"/>
  <Override PartName="/ppt/tags/tag329.xml" ContentType="application/vnd.openxmlformats-officedocument.presentationml.tags+xml"/>
  <Override PartName="/ppt/charts/chart302.xml" ContentType="application/vnd.openxmlformats-officedocument.drawingml.chart+xml"/>
  <Override PartName="/ppt/tags/tag330.xml" ContentType="application/vnd.openxmlformats-officedocument.presentationml.tags+xml"/>
  <Override PartName="/ppt/charts/chart303.xml" ContentType="application/vnd.openxmlformats-officedocument.drawingml.chart+xml"/>
  <Override PartName="/ppt/tags/tag331.xml" ContentType="application/vnd.openxmlformats-officedocument.presentationml.tags+xml"/>
  <Override PartName="/ppt/charts/chart304.xml" ContentType="application/vnd.openxmlformats-officedocument.drawingml.chart+xml"/>
  <Override PartName="/ppt/tags/tag332.xml" ContentType="application/vnd.openxmlformats-officedocument.presentationml.tags+xml"/>
  <Override PartName="/ppt/charts/chart305.xml" ContentType="application/vnd.openxmlformats-officedocument.drawingml.chart+xml"/>
  <Override PartName="/ppt/tags/tag333.xml" ContentType="application/vnd.openxmlformats-officedocument.presentationml.tags+xml"/>
  <Override PartName="/ppt/charts/chart306.xml" ContentType="application/vnd.openxmlformats-officedocument.drawingml.chart+xml"/>
  <Override PartName="/ppt/tags/tag334.xml" ContentType="application/vnd.openxmlformats-officedocument.presentationml.tags+xml"/>
  <Override PartName="/ppt/charts/chart307.xml" ContentType="application/vnd.openxmlformats-officedocument.drawingml.chart+xml"/>
  <Override PartName="/ppt/tags/tag335.xml" ContentType="application/vnd.openxmlformats-officedocument.presentationml.tags+xml"/>
  <Override PartName="/ppt/charts/chart308.xml" ContentType="application/vnd.openxmlformats-officedocument.drawingml.chart+xml"/>
  <Override PartName="/ppt/tags/tag336.xml" ContentType="application/vnd.openxmlformats-officedocument.presentationml.tags+xml"/>
  <Override PartName="/ppt/charts/chart309.xml" ContentType="application/vnd.openxmlformats-officedocument.drawingml.chart+xml"/>
  <Override PartName="/ppt/tags/tag337.xml" ContentType="application/vnd.openxmlformats-officedocument.presentationml.tags+xml"/>
  <Override PartName="/ppt/charts/chart310.xml" ContentType="application/vnd.openxmlformats-officedocument.drawingml.chart+xml"/>
  <Override PartName="/ppt/tags/tag338.xml" ContentType="application/vnd.openxmlformats-officedocument.presentationml.tags+xml"/>
  <Override PartName="/ppt/charts/chart311.xml" ContentType="application/vnd.openxmlformats-officedocument.drawingml.chart+xml"/>
  <Override PartName="/ppt/tags/tag339.xml" ContentType="application/vnd.openxmlformats-officedocument.presentationml.tags+xml"/>
  <Override PartName="/ppt/charts/chart312.xml" ContentType="application/vnd.openxmlformats-officedocument.drawingml.chart+xml"/>
  <Override PartName="/ppt/tags/tag340.xml" ContentType="application/vnd.openxmlformats-officedocument.presentationml.tags+xml"/>
  <Override PartName="/ppt/charts/chart313.xml" ContentType="application/vnd.openxmlformats-officedocument.drawingml.chart+xml"/>
  <Override PartName="/ppt/tags/tag341.xml" ContentType="application/vnd.openxmlformats-officedocument.presentationml.tags+xml"/>
  <Override PartName="/ppt/charts/chart314.xml" ContentType="application/vnd.openxmlformats-officedocument.drawingml.chart+xml"/>
  <Override PartName="/ppt/tags/tag342.xml" ContentType="application/vnd.openxmlformats-officedocument.presentationml.tags+xml"/>
  <Override PartName="/ppt/charts/chart315.xml" ContentType="application/vnd.openxmlformats-officedocument.drawingml.chart+xml"/>
  <Override PartName="/ppt/tags/tag343.xml" ContentType="application/vnd.openxmlformats-officedocument.presentationml.tags+xml"/>
  <Override PartName="/ppt/charts/chart316.xml" ContentType="application/vnd.openxmlformats-officedocument.drawingml.chart+xml"/>
  <Override PartName="/ppt/tags/tag344.xml" ContentType="application/vnd.openxmlformats-officedocument.presentationml.tags+xml"/>
  <Override PartName="/ppt/charts/chart317.xml" ContentType="application/vnd.openxmlformats-officedocument.drawingml.chart+xml"/>
  <Override PartName="/ppt/tags/tag345.xml" ContentType="application/vnd.openxmlformats-officedocument.presentationml.tags+xml"/>
  <Override PartName="/ppt/charts/chart318.xml" ContentType="application/vnd.openxmlformats-officedocument.drawingml.chart+xml"/>
  <Override PartName="/ppt/tags/tag346.xml" ContentType="application/vnd.openxmlformats-officedocument.presentationml.tags+xml"/>
  <Override PartName="/ppt/charts/chart319.xml" ContentType="application/vnd.openxmlformats-officedocument.drawingml.chart+xml"/>
  <Override PartName="/ppt/tags/tag347.xml" ContentType="application/vnd.openxmlformats-officedocument.presentationml.tags+xml"/>
  <Override PartName="/ppt/charts/chart320.xml" ContentType="application/vnd.openxmlformats-officedocument.drawingml.chart+xml"/>
  <Override PartName="/ppt/tags/tag348.xml" ContentType="application/vnd.openxmlformats-officedocument.presentationml.tags+xml"/>
  <Override PartName="/ppt/charts/chart321.xml" ContentType="application/vnd.openxmlformats-officedocument.drawingml.chart+xml"/>
  <Override PartName="/ppt/tags/tag349.xml" ContentType="application/vnd.openxmlformats-officedocument.presentationml.tags+xml"/>
  <Override PartName="/ppt/charts/chart322.xml" ContentType="application/vnd.openxmlformats-officedocument.drawingml.chart+xml"/>
  <Override PartName="/ppt/tags/tag350.xml" ContentType="application/vnd.openxmlformats-officedocument.presentationml.tags+xml"/>
  <Override PartName="/ppt/charts/chart323.xml" ContentType="application/vnd.openxmlformats-officedocument.drawingml.chart+xml"/>
  <Override PartName="/ppt/tags/tag351.xml" ContentType="application/vnd.openxmlformats-officedocument.presentationml.tags+xml"/>
  <Override PartName="/ppt/charts/chart324.xml" ContentType="application/vnd.openxmlformats-officedocument.drawingml.chart+xml"/>
  <Override PartName="/ppt/tags/tag352.xml" ContentType="application/vnd.openxmlformats-officedocument.presentationml.tags+xml"/>
  <Override PartName="/ppt/charts/chart325.xml" ContentType="application/vnd.openxmlformats-officedocument.drawingml.chart+xml"/>
  <Override PartName="/ppt/tags/tag353.xml" ContentType="application/vnd.openxmlformats-officedocument.presentationml.tags+xml"/>
  <Override PartName="/ppt/charts/chart326.xml" ContentType="application/vnd.openxmlformats-officedocument.drawingml.chart+xml"/>
  <Override PartName="/ppt/tags/tag354.xml" ContentType="application/vnd.openxmlformats-officedocument.presentationml.tags+xml"/>
  <Override PartName="/ppt/charts/chart327.xml" ContentType="application/vnd.openxmlformats-officedocument.drawingml.chart+xml"/>
  <Override PartName="/ppt/tags/tag355.xml" ContentType="application/vnd.openxmlformats-officedocument.presentationml.tags+xml"/>
  <Override PartName="/ppt/charts/chart328.xml" ContentType="application/vnd.openxmlformats-officedocument.drawingml.chart+xml"/>
  <Override PartName="/ppt/tags/tag356.xml" ContentType="application/vnd.openxmlformats-officedocument.presentationml.tags+xml"/>
  <Override PartName="/ppt/charts/chart329.xml" ContentType="application/vnd.openxmlformats-officedocument.drawingml.chart+xml"/>
  <Override PartName="/ppt/tags/tag357.xml" ContentType="application/vnd.openxmlformats-officedocument.presentationml.tags+xml"/>
  <Override PartName="/ppt/charts/chart330.xml" ContentType="application/vnd.openxmlformats-officedocument.drawingml.chart+xml"/>
  <Override PartName="/ppt/tags/tag358.xml" ContentType="application/vnd.openxmlformats-officedocument.presentationml.tags+xml"/>
  <Override PartName="/ppt/charts/chart331.xml" ContentType="application/vnd.openxmlformats-officedocument.drawingml.chart+xml"/>
  <Override PartName="/ppt/tags/tag359.xml" ContentType="application/vnd.openxmlformats-officedocument.presentationml.tags+xml"/>
  <Override PartName="/ppt/charts/chart332.xml" ContentType="application/vnd.openxmlformats-officedocument.drawingml.chart+xml"/>
  <Override PartName="/ppt/tags/tag360.xml" ContentType="application/vnd.openxmlformats-officedocument.presentationml.tags+xml"/>
  <Override PartName="/ppt/charts/chart333.xml" ContentType="application/vnd.openxmlformats-officedocument.drawingml.chart+xml"/>
  <Override PartName="/ppt/tags/tag361.xml" ContentType="application/vnd.openxmlformats-officedocument.presentationml.tags+xml"/>
  <Override PartName="/ppt/charts/chart334.xml" ContentType="application/vnd.openxmlformats-officedocument.drawingml.chart+xml"/>
  <Override PartName="/ppt/tags/tag362.xml" ContentType="application/vnd.openxmlformats-officedocument.presentationml.tags+xml"/>
  <Override PartName="/ppt/charts/chart335.xml" ContentType="application/vnd.openxmlformats-officedocument.drawingml.chart+xml"/>
  <Override PartName="/ppt/tags/tag363.xml" ContentType="application/vnd.openxmlformats-officedocument.presentationml.tags+xml"/>
  <Override PartName="/ppt/charts/chart336.xml" ContentType="application/vnd.openxmlformats-officedocument.drawingml.chart+xml"/>
  <Override PartName="/ppt/tags/tag364.xml" ContentType="application/vnd.openxmlformats-officedocument.presentationml.tags+xml"/>
  <Override PartName="/ppt/charts/chart337.xml" ContentType="application/vnd.openxmlformats-officedocument.drawingml.chart+xml"/>
  <Override PartName="/ppt/tags/tag365.xml" ContentType="application/vnd.openxmlformats-officedocument.presentationml.tags+xml"/>
  <Override PartName="/ppt/charts/chart338.xml" ContentType="application/vnd.openxmlformats-officedocument.drawingml.chart+xml"/>
  <Override PartName="/ppt/tags/tag366.xml" ContentType="application/vnd.openxmlformats-officedocument.presentationml.tags+xml"/>
  <Override PartName="/ppt/charts/chart339.xml" ContentType="application/vnd.openxmlformats-officedocument.drawingml.chart+xml"/>
  <Override PartName="/ppt/tags/tag367.xml" ContentType="application/vnd.openxmlformats-officedocument.presentationml.tags+xml"/>
  <Override PartName="/ppt/charts/chart340.xml" ContentType="application/vnd.openxmlformats-officedocument.drawingml.chart+xml"/>
  <Override PartName="/ppt/tags/tag368.xml" ContentType="application/vnd.openxmlformats-officedocument.presentationml.tags+xml"/>
  <Override PartName="/ppt/charts/chart341.xml" ContentType="application/vnd.openxmlformats-officedocument.drawingml.chart+xml"/>
  <Override PartName="/ppt/tags/tag369.xml" ContentType="application/vnd.openxmlformats-officedocument.presentationml.tags+xml"/>
  <Override PartName="/ppt/charts/chart342.xml" ContentType="application/vnd.openxmlformats-officedocument.drawingml.chart+xml"/>
  <Override PartName="/ppt/tags/tag370.xml" ContentType="application/vnd.openxmlformats-officedocument.presentationml.tags+xml"/>
  <Override PartName="/ppt/charts/chart343.xml" ContentType="application/vnd.openxmlformats-officedocument.drawingml.chart+xml"/>
  <Override PartName="/ppt/tags/tag371.xml" ContentType="application/vnd.openxmlformats-officedocument.presentationml.tags+xml"/>
  <Override PartName="/ppt/charts/chart344.xml" ContentType="application/vnd.openxmlformats-officedocument.drawingml.chart+xml"/>
  <Override PartName="/ppt/tags/tag372.xml" ContentType="application/vnd.openxmlformats-officedocument.presentationml.tags+xml"/>
  <Override PartName="/ppt/charts/chart345.xml" ContentType="application/vnd.openxmlformats-officedocument.drawingml.chart+xml"/>
  <Override PartName="/ppt/tags/tag373.xml" ContentType="application/vnd.openxmlformats-officedocument.presentationml.tags+xml"/>
  <Override PartName="/ppt/charts/chart346.xml" ContentType="application/vnd.openxmlformats-officedocument.drawingml.chart+xml"/>
  <Override PartName="/ppt/tags/tag374.xml" ContentType="application/vnd.openxmlformats-officedocument.presentationml.tags+xml"/>
  <Override PartName="/ppt/charts/chart347.xml" ContentType="application/vnd.openxmlformats-officedocument.drawingml.chart+xml"/>
  <Override PartName="/ppt/tags/tag375.xml" ContentType="application/vnd.openxmlformats-officedocument.presentationml.tags+xml"/>
  <Override PartName="/ppt/charts/chart348.xml" ContentType="application/vnd.openxmlformats-officedocument.drawingml.chart+xml"/>
  <Override PartName="/ppt/tags/tag376.xml" ContentType="application/vnd.openxmlformats-officedocument.presentationml.tags+xml"/>
  <Override PartName="/ppt/charts/chart349.xml" ContentType="application/vnd.openxmlformats-officedocument.drawingml.chart+xml"/>
  <Override PartName="/ppt/tags/tag377.xml" ContentType="application/vnd.openxmlformats-officedocument.presentationml.tags+xml"/>
  <Override PartName="/ppt/charts/chart350.xml" ContentType="application/vnd.openxmlformats-officedocument.drawingml.chart+xml"/>
  <Override PartName="/ppt/tags/tag378.xml" ContentType="application/vnd.openxmlformats-officedocument.presentationml.tags+xml"/>
  <Override PartName="/ppt/charts/chart351.xml" ContentType="application/vnd.openxmlformats-officedocument.drawingml.chart+xml"/>
  <Override PartName="/ppt/tags/tag379.xml" ContentType="application/vnd.openxmlformats-officedocument.presentationml.tags+xml"/>
  <Override PartName="/ppt/charts/chart352.xml" ContentType="application/vnd.openxmlformats-officedocument.drawingml.chart+xml"/>
  <Override PartName="/ppt/tags/tag380.xml" ContentType="application/vnd.openxmlformats-officedocument.presentationml.tags+xml"/>
  <Override PartName="/ppt/charts/chart353.xml" ContentType="application/vnd.openxmlformats-officedocument.drawingml.chart+xml"/>
  <Override PartName="/ppt/tags/tag381.xml" ContentType="application/vnd.openxmlformats-officedocument.presentationml.tags+xml"/>
  <Override PartName="/ppt/charts/chart354.xml" ContentType="application/vnd.openxmlformats-officedocument.drawingml.chart+xml"/>
  <Override PartName="/ppt/tags/tag382.xml" ContentType="application/vnd.openxmlformats-officedocument.presentationml.tags+xml"/>
  <Override PartName="/ppt/charts/chart355.xml" ContentType="application/vnd.openxmlformats-officedocument.drawingml.chart+xml"/>
  <Override PartName="/ppt/tags/tag383.xml" ContentType="application/vnd.openxmlformats-officedocument.presentationml.tags+xml"/>
  <Override PartName="/ppt/charts/chart356.xml" ContentType="application/vnd.openxmlformats-officedocument.drawingml.chart+xml"/>
  <Override PartName="/ppt/tags/tag384.xml" ContentType="application/vnd.openxmlformats-officedocument.presentationml.tags+xml"/>
  <Override PartName="/ppt/charts/chart357.xml" ContentType="application/vnd.openxmlformats-officedocument.drawingml.chart+xml"/>
  <Override PartName="/ppt/tags/tag385.xml" ContentType="application/vnd.openxmlformats-officedocument.presentationml.tags+xml"/>
  <Override PartName="/ppt/charts/chart358.xml" ContentType="application/vnd.openxmlformats-officedocument.drawingml.chart+xml"/>
  <Override PartName="/ppt/tags/tag386.xml" ContentType="application/vnd.openxmlformats-officedocument.presentationml.tags+xml"/>
  <Override PartName="/ppt/charts/chart359.xml" ContentType="application/vnd.openxmlformats-officedocument.drawingml.chart+xml"/>
  <Override PartName="/ppt/tags/tag387.xml" ContentType="application/vnd.openxmlformats-officedocument.presentationml.tags+xml"/>
  <Override PartName="/ppt/charts/chart360.xml" ContentType="application/vnd.openxmlformats-officedocument.drawingml.chart+xml"/>
  <Override PartName="/ppt/tags/tag388.xml" ContentType="application/vnd.openxmlformats-officedocument.presentationml.tags+xml"/>
  <Override PartName="/ppt/charts/chart361.xml" ContentType="application/vnd.openxmlformats-officedocument.drawingml.chart+xml"/>
  <Override PartName="/ppt/tags/tag389.xml" ContentType="application/vnd.openxmlformats-officedocument.presentationml.tags+xml"/>
  <Override PartName="/ppt/charts/chart362.xml" ContentType="application/vnd.openxmlformats-officedocument.drawingml.chart+xml"/>
  <Override PartName="/ppt/tags/tag390.xml" ContentType="application/vnd.openxmlformats-officedocument.presentationml.tags+xml"/>
  <Override PartName="/ppt/charts/chart363.xml" ContentType="application/vnd.openxmlformats-officedocument.drawingml.chart+xml"/>
  <Override PartName="/ppt/tags/tag391.xml" ContentType="application/vnd.openxmlformats-officedocument.presentationml.tags+xml"/>
  <Override PartName="/ppt/charts/chart364.xml" ContentType="application/vnd.openxmlformats-officedocument.drawingml.chart+xml"/>
  <Override PartName="/ppt/tags/tag392.xml" ContentType="application/vnd.openxmlformats-officedocument.presentationml.tags+xml"/>
  <Override PartName="/ppt/charts/chart365.xml" ContentType="application/vnd.openxmlformats-officedocument.drawingml.chart+xml"/>
  <Override PartName="/ppt/tags/tag393.xml" ContentType="application/vnd.openxmlformats-officedocument.presentationml.tags+xml"/>
  <Override PartName="/ppt/charts/chart366.xml" ContentType="application/vnd.openxmlformats-officedocument.drawingml.chart+xml"/>
  <Override PartName="/ppt/tags/tag394.xml" ContentType="application/vnd.openxmlformats-officedocument.presentationml.tags+xml"/>
  <Override PartName="/ppt/charts/chart367.xml" ContentType="application/vnd.openxmlformats-officedocument.drawingml.chart+xml"/>
  <Override PartName="/ppt/tags/tag395.xml" ContentType="application/vnd.openxmlformats-officedocument.presentationml.tags+xml"/>
  <Override PartName="/ppt/charts/chart368.xml" ContentType="application/vnd.openxmlformats-officedocument.drawingml.chart+xml"/>
  <Override PartName="/ppt/tags/tag396.xml" ContentType="application/vnd.openxmlformats-officedocument.presentationml.tags+xml"/>
  <Override PartName="/ppt/charts/chart369.xml" ContentType="application/vnd.openxmlformats-officedocument.drawingml.chart+xml"/>
  <Override PartName="/ppt/tags/tag397.xml" ContentType="application/vnd.openxmlformats-officedocument.presentationml.tags+xml"/>
  <Override PartName="/ppt/charts/chart370.xml" ContentType="application/vnd.openxmlformats-officedocument.drawingml.chart+xml"/>
  <Override PartName="/ppt/tags/tag398.xml" ContentType="application/vnd.openxmlformats-officedocument.presentationml.tags+xml"/>
  <Override PartName="/ppt/charts/chart371.xml" ContentType="application/vnd.openxmlformats-officedocument.drawingml.chart+xml"/>
  <Override PartName="/ppt/tags/tag399.xml" ContentType="application/vnd.openxmlformats-officedocument.presentationml.tags+xml"/>
  <Override PartName="/ppt/charts/chart372.xml" ContentType="application/vnd.openxmlformats-officedocument.drawingml.chart+xml"/>
  <Override PartName="/ppt/tags/tag400.xml" ContentType="application/vnd.openxmlformats-officedocument.presentationml.tags+xml"/>
  <Override PartName="/ppt/charts/chart373.xml" ContentType="application/vnd.openxmlformats-officedocument.drawingml.chart+xml"/>
  <Override PartName="/ppt/tags/tag401.xml" ContentType="application/vnd.openxmlformats-officedocument.presentationml.tags+xml"/>
  <Override PartName="/ppt/charts/chart374.xml" ContentType="application/vnd.openxmlformats-officedocument.drawingml.chart+xml"/>
  <Override PartName="/ppt/tags/tag402.xml" ContentType="application/vnd.openxmlformats-officedocument.presentationml.tags+xml"/>
  <Override PartName="/ppt/charts/chart375.xml" ContentType="application/vnd.openxmlformats-officedocument.drawingml.chart+xml"/>
  <Override PartName="/ppt/tags/tag403.xml" ContentType="application/vnd.openxmlformats-officedocument.presentationml.tags+xml"/>
  <Override PartName="/ppt/charts/chart376.xml" ContentType="application/vnd.openxmlformats-officedocument.drawingml.chart+xml"/>
  <Override PartName="/ppt/tags/tag404.xml" ContentType="application/vnd.openxmlformats-officedocument.presentationml.tags+xml"/>
  <Override PartName="/ppt/charts/chart377.xml" ContentType="application/vnd.openxmlformats-officedocument.drawingml.chart+xml"/>
  <Override PartName="/ppt/tags/tag405.xml" ContentType="application/vnd.openxmlformats-officedocument.presentationml.tags+xml"/>
  <Override PartName="/ppt/charts/chart378.xml" ContentType="application/vnd.openxmlformats-officedocument.drawingml.chart+xml"/>
  <Override PartName="/ppt/tags/tag406.xml" ContentType="application/vnd.openxmlformats-officedocument.presentationml.tags+xml"/>
  <Override PartName="/ppt/charts/chart379.xml" ContentType="application/vnd.openxmlformats-officedocument.drawingml.chart+xml"/>
  <Override PartName="/ppt/tags/tag407.xml" ContentType="application/vnd.openxmlformats-officedocument.presentationml.tags+xml"/>
  <Override PartName="/ppt/charts/chart380.xml" ContentType="application/vnd.openxmlformats-officedocument.drawingml.chart+xml"/>
  <Override PartName="/ppt/tags/tag408.xml" ContentType="application/vnd.openxmlformats-officedocument.presentationml.tags+xml"/>
  <Override PartName="/ppt/charts/chart381.xml" ContentType="application/vnd.openxmlformats-officedocument.drawingml.chart+xml"/>
  <Override PartName="/ppt/tags/tag409.xml" ContentType="application/vnd.openxmlformats-officedocument.presentationml.tags+xml"/>
  <Override PartName="/ppt/charts/chart382.xml" ContentType="application/vnd.openxmlformats-officedocument.drawingml.chart+xml"/>
  <Override PartName="/ppt/tags/tag410.xml" ContentType="application/vnd.openxmlformats-officedocument.presentationml.tags+xml"/>
  <Override PartName="/ppt/charts/chart383.xml" ContentType="application/vnd.openxmlformats-officedocument.drawingml.chart+xml"/>
  <Override PartName="/ppt/tags/tag411.xml" ContentType="application/vnd.openxmlformats-officedocument.presentationml.tags+xml"/>
  <Override PartName="/ppt/charts/chart384.xml" ContentType="application/vnd.openxmlformats-officedocument.drawingml.chart+xml"/>
  <Override PartName="/ppt/tags/tag412.xml" ContentType="application/vnd.openxmlformats-officedocument.presentationml.tags+xml"/>
  <Override PartName="/ppt/charts/chart385.xml" ContentType="application/vnd.openxmlformats-officedocument.drawingml.chart+xml"/>
  <Override PartName="/ppt/tags/tag413.xml" ContentType="application/vnd.openxmlformats-officedocument.presentationml.tags+xml"/>
  <Override PartName="/ppt/charts/chart386.xml" ContentType="application/vnd.openxmlformats-officedocument.drawingml.chart+xml"/>
  <Override PartName="/ppt/tags/tag414.xml" ContentType="application/vnd.openxmlformats-officedocument.presentationml.tags+xml"/>
  <Override PartName="/ppt/charts/chart387.xml" ContentType="application/vnd.openxmlformats-officedocument.drawingml.chart+xml"/>
  <Override PartName="/ppt/tags/tag415.xml" ContentType="application/vnd.openxmlformats-officedocument.presentationml.tags+xml"/>
  <Override PartName="/ppt/charts/chart388.xml" ContentType="application/vnd.openxmlformats-officedocument.drawingml.chart+xml"/>
  <Override PartName="/ppt/tags/tag416.xml" ContentType="application/vnd.openxmlformats-officedocument.presentationml.tags+xml"/>
  <Override PartName="/ppt/charts/chart389.xml" ContentType="application/vnd.openxmlformats-officedocument.drawingml.chart+xml"/>
  <Override PartName="/ppt/tags/tag417.xml" ContentType="application/vnd.openxmlformats-officedocument.presentationml.tags+xml"/>
  <Override PartName="/ppt/charts/chart390.xml" ContentType="application/vnd.openxmlformats-officedocument.drawingml.chart+xml"/>
  <Override PartName="/ppt/tags/tag418.xml" ContentType="application/vnd.openxmlformats-officedocument.presentationml.tags+xml"/>
  <Override PartName="/ppt/charts/chart391.xml" ContentType="application/vnd.openxmlformats-officedocument.drawingml.chart+xml"/>
  <Override PartName="/ppt/tags/tag419.xml" ContentType="application/vnd.openxmlformats-officedocument.presentationml.tags+xml"/>
  <Override PartName="/ppt/charts/chart392.xml" ContentType="application/vnd.openxmlformats-officedocument.drawingml.chart+xml"/>
  <Override PartName="/ppt/tags/tag420.xml" ContentType="application/vnd.openxmlformats-officedocument.presentationml.tags+xml"/>
  <Override PartName="/ppt/charts/chart393.xml" ContentType="application/vnd.openxmlformats-officedocument.drawingml.chart+xml"/>
  <Override PartName="/ppt/tags/tag421.xml" ContentType="application/vnd.openxmlformats-officedocument.presentationml.tags+xml"/>
  <Override PartName="/ppt/charts/chart394.xml" ContentType="application/vnd.openxmlformats-officedocument.drawingml.chart+xml"/>
  <Override PartName="/ppt/tags/tag422.xml" ContentType="application/vnd.openxmlformats-officedocument.presentationml.tags+xml"/>
  <Override PartName="/ppt/charts/chart395.xml" ContentType="application/vnd.openxmlformats-officedocument.drawingml.chart+xml"/>
  <Override PartName="/ppt/tags/tag423.xml" ContentType="application/vnd.openxmlformats-officedocument.presentationml.tags+xml"/>
  <Override PartName="/ppt/charts/chart396.xml" ContentType="application/vnd.openxmlformats-officedocument.drawingml.chart+xml"/>
  <Override PartName="/ppt/tags/tag424.xml" ContentType="application/vnd.openxmlformats-officedocument.presentationml.tags+xml"/>
  <Override PartName="/ppt/charts/chart397.xml" ContentType="application/vnd.openxmlformats-officedocument.drawingml.chart+xml"/>
  <Override PartName="/ppt/tags/tag425.xml" ContentType="application/vnd.openxmlformats-officedocument.presentationml.tags+xml"/>
  <Override PartName="/ppt/charts/chart398.xml" ContentType="application/vnd.openxmlformats-officedocument.drawingml.chart+xml"/>
  <Override PartName="/ppt/tags/tag426.xml" ContentType="application/vnd.openxmlformats-officedocument.presentationml.tags+xml"/>
  <Override PartName="/ppt/charts/chart399.xml" ContentType="application/vnd.openxmlformats-officedocument.drawingml.chart+xml"/>
  <Override PartName="/ppt/tags/tag427.xml" ContentType="application/vnd.openxmlformats-officedocument.presentationml.tags+xml"/>
  <Override PartName="/ppt/charts/chart400.xml" ContentType="application/vnd.openxmlformats-officedocument.drawingml.chart+xml"/>
  <Override PartName="/ppt/tags/tag428.xml" ContentType="application/vnd.openxmlformats-officedocument.presentationml.tags+xml"/>
  <Override PartName="/ppt/charts/chart401.xml" ContentType="application/vnd.openxmlformats-officedocument.drawingml.chart+xml"/>
  <Override PartName="/ppt/tags/tag429.xml" ContentType="application/vnd.openxmlformats-officedocument.presentationml.tags+xml"/>
  <Override PartName="/ppt/charts/chart402.xml" ContentType="application/vnd.openxmlformats-officedocument.drawingml.chart+xml"/>
  <Override PartName="/ppt/tags/tag430.xml" ContentType="application/vnd.openxmlformats-officedocument.presentationml.tags+xml"/>
  <Override PartName="/ppt/charts/chart403.xml" ContentType="application/vnd.openxmlformats-officedocument.drawingml.chart+xml"/>
  <Override PartName="/ppt/tags/tag431.xml" ContentType="application/vnd.openxmlformats-officedocument.presentationml.tags+xml"/>
  <Override PartName="/ppt/charts/chart404.xml" ContentType="application/vnd.openxmlformats-officedocument.drawingml.chart+xml"/>
  <Override PartName="/ppt/tags/tag432.xml" ContentType="application/vnd.openxmlformats-officedocument.presentationml.tags+xml"/>
  <Override PartName="/ppt/charts/chart405.xml" ContentType="application/vnd.openxmlformats-officedocument.drawingml.chart+xml"/>
  <Override PartName="/ppt/tags/tag433.xml" ContentType="application/vnd.openxmlformats-officedocument.presentationml.tags+xml"/>
  <Override PartName="/ppt/charts/chart406.xml" ContentType="application/vnd.openxmlformats-officedocument.drawingml.chart+xml"/>
  <Override PartName="/ppt/tags/tag434.xml" ContentType="application/vnd.openxmlformats-officedocument.presentationml.tags+xml"/>
  <Override PartName="/ppt/charts/chart407.xml" ContentType="application/vnd.openxmlformats-officedocument.drawingml.chart+xml"/>
  <Override PartName="/ppt/tags/tag435.xml" ContentType="application/vnd.openxmlformats-officedocument.presentationml.tags+xml"/>
  <Override PartName="/ppt/charts/chart408.xml" ContentType="application/vnd.openxmlformats-officedocument.drawingml.chart+xml"/>
  <Override PartName="/ppt/tags/tag436.xml" ContentType="application/vnd.openxmlformats-officedocument.presentationml.tags+xml"/>
  <Override PartName="/ppt/charts/chart409.xml" ContentType="application/vnd.openxmlformats-officedocument.drawingml.chart+xml"/>
  <Override PartName="/ppt/tags/tag437.xml" ContentType="application/vnd.openxmlformats-officedocument.presentationml.tags+xml"/>
  <Override PartName="/ppt/charts/chart410.xml" ContentType="application/vnd.openxmlformats-officedocument.drawingml.chart+xml"/>
  <Override PartName="/ppt/tags/tag438.xml" ContentType="application/vnd.openxmlformats-officedocument.presentationml.tags+xml"/>
  <Override PartName="/ppt/charts/chart411.xml" ContentType="application/vnd.openxmlformats-officedocument.drawingml.chart+xml"/>
  <Override PartName="/ppt/tags/tag439.xml" ContentType="application/vnd.openxmlformats-officedocument.presentationml.tags+xml"/>
  <Override PartName="/ppt/charts/chart412.xml" ContentType="application/vnd.openxmlformats-officedocument.drawingml.chart+xml"/>
  <Override PartName="/ppt/tags/tag440.xml" ContentType="application/vnd.openxmlformats-officedocument.presentationml.tags+xml"/>
  <Override PartName="/ppt/charts/chart413.xml" ContentType="application/vnd.openxmlformats-officedocument.drawingml.chart+xml"/>
  <Override PartName="/ppt/tags/tag441.xml" ContentType="application/vnd.openxmlformats-officedocument.presentationml.tags+xml"/>
  <Override PartName="/ppt/charts/chart414.xml" ContentType="application/vnd.openxmlformats-officedocument.drawingml.chart+xml"/>
  <Override PartName="/ppt/tags/tag442.xml" ContentType="application/vnd.openxmlformats-officedocument.presentationml.tags+xml"/>
  <Override PartName="/ppt/charts/chart415.xml" ContentType="application/vnd.openxmlformats-officedocument.drawingml.chart+xml"/>
  <Override PartName="/ppt/tags/tag443.xml" ContentType="application/vnd.openxmlformats-officedocument.presentationml.tags+xml"/>
  <Override PartName="/ppt/charts/chart416.xml" ContentType="application/vnd.openxmlformats-officedocument.drawingml.chart+xml"/>
  <Override PartName="/ppt/tags/tag444.xml" ContentType="application/vnd.openxmlformats-officedocument.presentationml.tags+xml"/>
  <Override PartName="/ppt/charts/chart417.xml" ContentType="application/vnd.openxmlformats-officedocument.drawingml.chart+xml"/>
  <Override PartName="/ppt/tags/tag445.xml" ContentType="application/vnd.openxmlformats-officedocument.presentationml.tags+xml"/>
  <Override PartName="/ppt/charts/chart418.xml" ContentType="application/vnd.openxmlformats-officedocument.drawingml.chart+xml"/>
  <Override PartName="/ppt/tags/tag446.xml" ContentType="application/vnd.openxmlformats-officedocument.presentationml.tags+xml"/>
  <Override PartName="/ppt/charts/chart419.xml" ContentType="application/vnd.openxmlformats-officedocument.drawingml.chart+xml"/>
  <Override PartName="/ppt/tags/tag447.xml" ContentType="application/vnd.openxmlformats-officedocument.presentationml.tags+xml"/>
  <Override PartName="/ppt/charts/chart420.xml" ContentType="application/vnd.openxmlformats-officedocument.drawingml.chart+xml"/>
  <Override PartName="/ppt/tags/tag448.xml" ContentType="application/vnd.openxmlformats-officedocument.presentationml.tags+xml"/>
  <Override PartName="/ppt/charts/chart421.xml" ContentType="application/vnd.openxmlformats-officedocument.drawingml.chart+xml"/>
  <Override PartName="/ppt/tags/tag449.xml" ContentType="application/vnd.openxmlformats-officedocument.presentationml.tags+xml"/>
  <Override PartName="/ppt/charts/chart422.xml" ContentType="application/vnd.openxmlformats-officedocument.drawingml.chart+xml"/>
  <Override PartName="/ppt/tags/tag450.xml" ContentType="application/vnd.openxmlformats-officedocument.presentationml.tags+xml"/>
  <Override PartName="/ppt/charts/chart423.xml" ContentType="application/vnd.openxmlformats-officedocument.drawingml.chart+xml"/>
  <Override PartName="/ppt/tags/tag451.xml" ContentType="application/vnd.openxmlformats-officedocument.presentationml.tags+xml"/>
  <Override PartName="/ppt/charts/chart424.xml" ContentType="application/vnd.openxmlformats-officedocument.drawingml.chart+xml"/>
  <Override PartName="/ppt/tags/tag452.xml" ContentType="application/vnd.openxmlformats-officedocument.presentationml.tags+xml"/>
  <Override PartName="/ppt/charts/chart425.xml" ContentType="application/vnd.openxmlformats-officedocument.drawingml.chart+xml"/>
  <Override PartName="/ppt/tags/tag453.xml" ContentType="application/vnd.openxmlformats-officedocument.presentationml.tags+xml"/>
  <Override PartName="/ppt/charts/chart426.xml" ContentType="application/vnd.openxmlformats-officedocument.drawingml.chart+xml"/>
  <Override PartName="/ppt/tags/tag454.xml" ContentType="application/vnd.openxmlformats-officedocument.presentationml.tags+xml"/>
  <Override PartName="/ppt/charts/chart427.xml" ContentType="application/vnd.openxmlformats-officedocument.drawingml.chart+xml"/>
  <Override PartName="/ppt/tags/tag455.xml" ContentType="application/vnd.openxmlformats-officedocument.presentationml.tags+xml"/>
  <Override PartName="/ppt/charts/chart428.xml" ContentType="application/vnd.openxmlformats-officedocument.drawingml.chart+xml"/>
  <Override PartName="/ppt/tags/tag456.xml" ContentType="application/vnd.openxmlformats-officedocument.presentationml.tags+xml"/>
  <Override PartName="/ppt/charts/chart429.xml" ContentType="application/vnd.openxmlformats-officedocument.drawingml.chart+xml"/>
  <Override PartName="/ppt/tags/tag457.xml" ContentType="application/vnd.openxmlformats-officedocument.presentationml.tags+xml"/>
  <Override PartName="/ppt/charts/chart430.xml" ContentType="application/vnd.openxmlformats-officedocument.drawingml.chart+xml"/>
  <Override PartName="/ppt/tags/tag458.xml" ContentType="application/vnd.openxmlformats-officedocument.presentationml.tags+xml"/>
  <Override PartName="/ppt/charts/chart431.xml" ContentType="application/vnd.openxmlformats-officedocument.drawingml.chart+xml"/>
  <Override PartName="/ppt/tags/tag459.xml" ContentType="application/vnd.openxmlformats-officedocument.presentationml.tags+xml"/>
  <Override PartName="/ppt/charts/chart432.xml" ContentType="application/vnd.openxmlformats-officedocument.drawingml.chart+xml"/>
  <Override PartName="/ppt/tags/tag460.xml" ContentType="application/vnd.openxmlformats-officedocument.presentationml.tags+xml"/>
  <Override PartName="/ppt/charts/chart433.xml" ContentType="application/vnd.openxmlformats-officedocument.drawingml.chart+xml"/>
  <Override PartName="/ppt/tags/tag461.xml" ContentType="application/vnd.openxmlformats-officedocument.presentationml.tags+xml"/>
  <Override PartName="/ppt/charts/chart434.xml" ContentType="application/vnd.openxmlformats-officedocument.drawingml.chart+xml"/>
  <Override PartName="/ppt/tags/tag462.xml" ContentType="application/vnd.openxmlformats-officedocument.presentationml.tags+xml"/>
  <Override PartName="/ppt/charts/chart435.xml" ContentType="application/vnd.openxmlformats-officedocument.drawingml.chart+xml"/>
  <Override PartName="/ppt/tags/tag463.xml" ContentType="application/vnd.openxmlformats-officedocument.presentationml.tags+xml"/>
  <Override PartName="/ppt/charts/chart436.xml" ContentType="application/vnd.openxmlformats-officedocument.drawingml.chart+xml"/>
  <Override PartName="/ppt/tags/tag464.xml" ContentType="application/vnd.openxmlformats-officedocument.presentationml.tags+xml"/>
  <Override PartName="/ppt/charts/chart437.xml" ContentType="application/vnd.openxmlformats-officedocument.drawingml.chart+xml"/>
  <Override PartName="/ppt/tags/tag465.xml" ContentType="application/vnd.openxmlformats-officedocument.presentationml.tags+xml"/>
  <Override PartName="/ppt/charts/chart438.xml" ContentType="application/vnd.openxmlformats-officedocument.drawingml.chart+xml"/>
  <Override PartName="/ppt/tags/tag466.xml" ContentType="application/vnd.openxmlformats-officedocument.presentationml.tags+xml"/>
  <Override PartName="/ppt/charts/chart439.xml" ContentType="application/vnd.openxmlformats-officedocument.drawingml.chart+xml"/>
  <Override PartName="/ppt/tags/tag467.xml" ContentType="application/vnd.openxmlformats-officedocument.presentationml.tags+xml"/>
  <Override PartName="/ppt/charts/chart440.xml" ContentType="application/vnd.openxmlformats-officedocument.drawingml.chart+xml"/>
  <Override PartName="/ppt/tags/tag468.xml" ContentType="application/vnd.openxmlformats-officedocument.presentationml.tags+xml"/>
  <Override PartName="/ppt/charts/chart441.xml" ContentType="application/vnd.openxmlformats-officedocument.drawingml.chart+xml"/>
  <Override PartName="/ppt/tags/tag469.xml" ContentType="application/vnd.openxmlformats-officedocument.presentationml.tags+xml"/>
  <Override PartName="/ppt/charts/chart442.xml" ContentType="application/vnd.openxmlformats-officedocument.drawingml.chart+xml"/>
  <Override PartName="/ppt/tags/tag470.xml" ContentType="application/vnd.openxmlformats-officedocument.presentationml.tags+xml"/>
  <Override PartName="/ppt/charts/chart443.xml" ContentType="application/vnd.openxmlformats-officedocument.drawingml.chart+xml"/>
  <Override PartName="/ppt/tags/tag471.xml" ContentType="application/vnd.openxmlformats-officedocument.presentationml.tags+xml"/>
  <Override PartName="/ppt/charts/chart444.xml" ContentType="application/vnd.openxmlformats-officedocument.drawingml.chart+xml"/>
  <Override PartName="/ppt/tags/tag472.xml" ContentType="application/vnd.openxmlformats-officedocument.presentationml.tags+xml"/>
  <Override PartName="/ppt/charts/chart445.xml" ContentType="application/vnd.openxmlformats-officedocument.drawingml.chart+xml"/>
  <Override PartName="/ppt/tags/tag473.xml" ContentType="application/vnd.openxmlformats-officedocument.presentationml.tags+xml"/>
  <Override PartName="/ppt/charts/chart446.xml" ContentType="application/vnd.openxmlformats-officedocument.drawingml.chart+xml"/>
  <Override PartName="/ppt/tags/tag474.xml" ContentType="application/vnd.openxmlformats-officedocument.presentationml.tags+xml"/>
  <Override PartName="/ppt/charts/chart447.xml" ContentType="application/vnd.openxmlformats-officedocument.drawingml.chart+xml"/>
  <Override PartName="/ppt/tags/tag475.xml" ContentType="application/vnd.openxmlformats-officedocument.presentationml.tags+xml"/>
  <Override PartName="/ppt/charts/chart448.xml" ContentType="application/vnd.openxmlformats-officedocument.drawingml.chart+xml"/>
  <Override PartName="/ppt/tags/tag476.xml" ContentType="application/vnd.openxmlformats-officedocument.presentationml.tags+xml"/>
  <Override PartName="/ppt/charts/chart449.xml" ContentType="application/vnd.openxmlformats-officedocument.drawingml.chart+xml"/>
  <Override PartName="/ppt/tags/tag477.xml" ContentType="application/vnd.openxmlformats-officedocument.presentationml.tags+xml"/>
  <Override PartName="/ppt/charts/chart450.xml" ContentType="application/vnd.openxmlformats-officedocument.drawingml.chart+xml"/>
  <Override PartName="/ppt/tags/tag478.xml" ContentType="application/vnd.openxmlformats-officedocument.presentationml.tags+xml"/>
  <Override PartName="/ppt/charts/chart451.xml" ContentType="application/vnd.openxmlformats-officedocument.drawingml.chart+xml"/>
  <Override PartName="/ppt/tags/tag479.xml" ContentType="application/vnd.openxmlformats-officedocument.presentationml.tags+xml"/>
  <Override PartName="/ppt/charts/chart452.xml" ContentType="application/vnd.openxmlformats-officedocument.drawingml.chart+xml"/>
  <Override PartName="/ppt/tags/tag480.xml" ContentType="application/vnd.openxmlformats-officedocument.presentationml.tags+xml"/>
  <Override PartName="/ppt/charts/chart453.xml" ContentType="application/vnd.openxmlformats-officedocument.drawingml.chart+xml"/>
  <Override PartName="/ppt/tags/tag481.xml" ContentType="application/vnd.openxmlformats-officedocument.presentationml.tags+xml"/>
  <Override PartName="/ppt/charts/chart454.xml" ContentType="application/vnd.openxmlformats-officedocument.drawingml.chart+xml"/>
  <Override PartName="/ppt/tags/tag482.xml" ContentType="application/vnd.openxmlformats-officedocument.presentationml.tags+xml"/>
  <Override PartName="/ppt/charts/chart455.xml" ContentType="application/vnd.openxmlformats-officedocument.drawingml.chart+xml"/>
  <Override PartName="/ppt/tags/tag483.xml" ContentType="application/vnd.openxmlformats-officedocument.presentationml.tags+xml"/>
  <Override PartName="/ppt/charts/chart456.xml" ContentType="application/vnd.openxmlformats-officedocument.drawingml.chart+xml"/>
  <Override PartName="/ppt/tags/tag484.xml" ContentType="application/vnd.openxmlformats-officedocument.presentationml.tags+xml"/>
  <Override PartName="/ppt/charts/chart457.xml" ContentType="application/vnd.openxmlformats-officedocument.drawingml.chart+xml"/>
  <Override PartName="/ppt/tags/tag485.xml" ContentType="application/vnd.openxmlformats-officedocument.presentationml.tags+xml"/>
  <Override PartName="/ppt/charts/chart458.xml" ContentType="application/vnd.openxmlformats-officedocument.drawingml.chart+xml"/>
  <Override PartName="/ppt/tags/tag486.xml" ContentType="application/vnd.openxmlformats-officedocument.presentationml.tags+xml"/>
  <Override PartName="/ppt/charts/chart459.xml" ContentType="application/vnd.openxmlformats-officedocument.drawingml.chart+xml"/>
  <Override PartName="/ppt/tags/tag487.xml" ContentType="application/vnd.openxmlformats-officedocument.presentationml.tags+xml"/>
  <Override PartName="/ppt/charts/chart460.xml" ContentType="application/vnd.openxmlformats-officedocument.drawingml.chart+xml"/>
  <Override PartName="/ppt/tags/tag488.xml" ContentType="application/vnd.openxmlformats-officedocument.presentationml.tags+xml"/>
  <Override PartName="/ppt/charts/chart461.xml" ContentType="application/vnd.openxmlformats-officedocument.drawingml.chart+xml"/>
  <Override PartName="/ppt/tags/tag489.xml" ContentType="application/vnd.openxmlformats-officedocument.presentationml.tags+xml"/>
  <Override PartName="/ppt/charts/chart462.xml" ContentType="application/vnd.openxmlformats-officedocument.drawingml.chart+xml"/>
  <Override PartName="/ppt/tags/tag490.xml" ContentType="application/vnd.openxmlformats-officedocument.presentationml.tags+xml"/>
  <Override PartName="/ppt/charts/chart463.xml" ContentType="application/vnd.openxmlformats-officedocument.drawingml.chart+xml"/>
  <Override PartName="/ppt/tags/tag491.xml" ContentType="application/vnd.openxmlformats-officedocument.presentationml.tags+xml"/>
  <Override PartName="/ppt/charts/chart464.xml" ContentType="application/vnd.openxmlformats-officedocument.drawingml.chart+xml"/>
  <Override PartName="/ppt/tags/tag492.xml" ContentType="application/vnd.openxmlformats-officedocument.presentationml.tags+xml"/>
  <Override PartName="/ppt/charts/chart465.xml" ContentType="application/vnd.openxmlformats-officedocument.drawingml.chart+xml"/>
  <Override PartName="/ppt/tags/tag493.xml" ContentType="application/vnd.openxmlformats-officedocument.presentationml.tags+xml"/>
  <Override PartName="/ppt/charts/chart466.xml" ContentType="application/vnd.openxmlformats-officedocument.drawingml.chart+xml"/>
  <Override PartName="/ppt/tags/tag494.xml" ContentType="application/vnd.openxmlformats-officedocument.presentationml.tags+xml"/>
  <Override PartName="/ppt/charts/chart467.xml" ContentType="application/vnd.openxmlformats-officedocument.drawingml.chart+xml"/>
  <Override PartName="/ppt/tags/tag495.xml" ContentType="application/vnd.openxmlformats-officedocument.presentationml.tags+xml"/>
  <Override PartName="/ppt/charts/chart468.xml" ContentType="application/vnd.openxmlformats-officedocument.drawingml.chart+xml"/>
  <Override PartName="/ppt/tags/tag496.xml" ContentType="application/vnd.openxmlformats-officedocument.presentationml.tags+xml"/>
  <Override PartName="/ppt/charts/chart469.xml" ContentType="application/vnd.openxmlformats-officedocument.drawingml.chart+xml"/>
  <Override PartName="/ppt/tags/tag497.xml" ContentType="application/vnd.openxmlformats-officedocument.presentationml.tags+xml"/>
  <Override PartName="/ppt/charts/chart470.xml" ContentType="application/vnd.openxmlformats-officedocument.drawingml.chart+xml"/>
  <Override PartName="/ppt/tags/tag498.xml" ContentType="application/vnd.openxmlformats-officedocument.presentationml.tags+xml"/>
  <Override PartName="/ppt/charts/chart471.xml" ContentType="application/vnd.openxmlformats-officedocument.drawingml.chart+xml"/>
  <Override PartName="/ppt/tags/tag499.xml" ContentType="application/vnd.openxmlformats-officedocument.presentationml.tags+xml"/>
  <Override PartName="/ppt/charts/chart472.xml" ContentType="application/vnd.openxmlformats-officedocument.drawingml.chart+xml"/>
  <Override PartName="/ppt/tags/tag500.xml" ContentType="application/vnd.openxmlformats-officedocument.presentationml.tags+xml"/>
  <Override PartName="/ppt/charts/chart473.xml" ContentType="application/vnd.openxmlformats-officedocument.drawingml.chart+xml"/>
  <Override PartName="/ppt/tags/tag501.xml" ContentType="application/vnd.openxmlformats-officedocument.presentationml.tags+xml"/>
  <Override PartName="/ppt/charts/chart474.xml" ContentType="application/vnd.openxmlformats-officedocument.drawingml.chart+xml"/>
  <Override PartName="/ppt/tags/tag502.xml" ContentType="application/vnd.openxmlformats-officedocument.presentationml.tags+xml"/>
  <Override PartName="/ppt/charts/chart475.xml" ContentType="application/vnd.openxmlformats-officedocument.drawingml.chart+xml"/>
  <Override PartName="/ppt/tags/tag503.xml" ContentType="application/vnd.openxmlformats-officedocument.presentationml.tags+xml"/>
  <Override PartName="/ppt/charts/chart476.xml" ContentType="application/vnd.openxmlformats-officedocument.drawingml.chart+xml"/>
  <Override PartName="/ppt/tags/tag504.xml" ContentType="application/vnd.openxmlformats-officedocument.presentationml.tags+xml"/>
  <Override PartName="/ppt/charts/chart477.xml" ContentType="application/vnd.openxmlformats-officedocument.drawingml.chart+xml"/>
  <Override PartName="/ppt/tags/tag505.xml" ContentType="application/vnd.openxmlformats-officedocument.presentationml.tags+xml"/>
  <Override PartName="/ppt/charts/chart478.xml" ContentType="application/vnd.openxmlformats-officedocument.drawingml.chart+xml"/>
  <Override PartName="/ppt/tags/tag506.xml" ContentType="application/vnd.openxmlformats-officedocument.presentationml.tags+xml"/>
  <Override PartName="/ppt/charts/chart479.xml" ContentType="application/vnd.openxmlformats-officedocument.drawingml.chart+xml"/>
  <Override PartName="/ppt/tags/tag507.xml" ContentType="application/vnd.openxmlformats-officedocument.presentationml.tags+xml"/>
  <Override PartName="/ppt/charts/chart480.xml" ContentType="application/vnd.openxmlformats-officedocument.drawingml.chart+xml"/>
  <Override PartName="/ppt/tags/tag508.xml" ContentType="application/vnd.openxmlformats-officedocument.presentationml.tags+xml"/>
  <Override PartName="/ppt/charts/chart481.xml" ContentType="application/vnd.openxmlformats-officedocument.drawingml.chart+xml"/>
  <Override PartName="/ppt/tags/tag509.xml" ContentType="application/vnd.openxmlformats-officedocument.presentationml.tags+xml"/>
  <Override PartName="/ppt/charts/chart482.xml" ContentType="application/vnd.openxmlformats-officedocument.drawingml.chart+xml"/>
  <Override PartName="/ppt/tags/tag510.xml" ContentType="application/vnd.openxmlformats-officedocument.presentationml.tags+xml"/>
  <Override PartName="/ppt/charts/chart483.xml" ContentType="application/vnd.openxmlformats-officedocument.drawingml.chart+xml"/>
  <Override PartName="/ppt/tags/tag511.xml" ContentType="application/vnd.openxmlformats-officedocument.presentationml.tags+xml"/>
  <Override PartName="/ppt/charts/chart484.xml" ContentType="application/vnd.openxmlformats-officedocument.drawingml.chart+xml"/>
  <Override PartName="/ppt/tags/tag512.xml" ContentType="application/vnd.openxmlformats-officedocument.presentationml.tags+xml"/>
  <Override PartName="/ppt/charts/chart485.xml" ContentType="application/vnd.openxmlformats-officedocument.drawingml.chart+xml"/>
  <Override PartName="/ppt/tags/tag513.xml" ContentType="application/vnd.openxmlformats-officedocument.presentationml.tags+xml"/>
  <Override PartName="/ppt/charts/chart486.xml" ContentType="application/vnd.openxmlformats-officedocument.drawingml.chart+xml"/>
  <Override PartName="/ppt/tags/tag514.xml" ContentType="application/vnd.openxmlformats-officedocument.presentationml.tags+xml"/>
  <Override PartName="/ppt/charts/chart487.xml" ContentType="application/vnd.openxmlformats-officedocument.drawingml.chart+xml"/>
  <Override PartName="/ppt/tags/tag515.xml" ContentType="application/vnd.openxmlformats-officedocument.presentationml.tags+xml"/>
  <Override PartName="/ppt/charts/chart488.xml" ContentType="application/vnd.openxmlformats-officedocument.drawingml.chart+xml"/>
  <Override PartName="/ppt/tags/tag516.xml" ContentType="application/vnd.openxmlformats-officedocument.presentationml.tags+xml"/>
  <Override PartName="/ppt/charts/chart489.xml" ContentType="application/vnd.openxmlformats-officedocument.drawingml.chart+xml"/>
  <Override PartName="/ppt/tags/tag517.xml" ContentType="application/vnd.openxmlformats-officedocument.presentationml.tags+xml"/>
  <Override PartName="/ppt/charts/chart490.xml" ContentType="application/vnd.openxmlformats-officedocument.drawingml.chart+xml"/>
  <Override PartName="/ppt/tags/tag518.xml" ContentType="application/vnd.openxmlformats-officedocument.presentationml.tags+xml"/>
  <Override PartName="/ppt/charts/chart491.xml" ContentType="application/vnd.openxmlformats-officedocument.drawingml.chart+xml"/>
  <Override PartName="/ppt/tags/tag519.xml" ContentType="application/vnd.openxmlformats-officedocument.presentationml.tags+xml"/>
  <Override PartName="/ppt/charts/chart492.xml" ContentType="application/vnd.openxmlformats-officedocument.drawingml.chart+xml"/>
  <Override PartName="/ppt/tags/tag520.xml" ContentType="application/vnd.openxmlformats-officedocument.presentationml.tags+xml"/>
  <Override PartName="/ppt/charts/chart493.xml" ContentType="application/vnd.openxmlformats-officedocument.drawingml.chart+xml"/>
  <Override PartName="/ppt/tags/tag521.xml" ContentType="application/vnd.openxmlformats-officedocument.presentationml.tags+xml"/>
  <Override PartName="/ppt/charts/chart494.xml" ContentType="application/vnd.openxmlformats-officedocument.drawingml.chart+xml"/>
  <Override PartName="/ppt/tags/tag522.xml" ContentType="application/vnd.openxmlformats-officedocument.presentationml.tags+xml"/>
  <Override PartName="/ppt/charts/chart495.xml" ContentType="application/vnd.openxmlformats-officedocument.drawingml.chart+xml"/>
  <Override PartName="/ppt/tags/tag523.xml" ContentType="application/vnd.openxmlformats-officedocument.presentationml.tags+xml"/>
  <Override PartName="/ppt/charts/chart496.xml" ContentType="application/vnd.openxmlformats-officedocument.drawingml.chart+xml"/>
  <Override PartName="/ppt/tags/tag524.xml" ContentType="application/vnd.openxmlformats-officedocument.presentationml.tags+xml"/>
  <Override PartName="/ppt/charts/chart497.xml" ContentType="application/vnd.openxmlformats-officedocument.drawingml.chart+xml"/>
  <Override PartName="/ppt/tags/tag525.xml" ContentType="application/vnd.openxmlformats-officedocument.presentationml.tags+xml"/>
  <Override PartName="/ppt/charts/chart498.xml" ContentType="application/vnd.openxmlformats-officedocument.drawingml.chart+xml"/>
  <Override PartName="/ppt/tags/tag526.xml" ContentType="application/vnd.openxmlformats-officedocument.presentationml.tags+xml"/>
  <Override PartName="/ppt/charts/chart499.xml" ContentType="application/vnd.openxmlformats-officedocument.drawingml.chart+xml"/>
  <Override PartName="/ppt/tags/tag527.xml" ContentType="application/vnd.openxmlformats-officedocument.presentationml.tags+xml"/>
  <Override PartName="/ppt/charts/chart500.xml" ContentType="application/vnd.openxmlformats-officedocument.drawingml.chart+xml"/>
  <Override PartName="/ppt/tags/tag528.xml" ContentType="application/vnd.openxmlformats-officedocument.presentationml.tags+xml"/>
  <Override PartName="/ppt/charts/chart501.xml" ContentType="application/vnd.openxmlformats-officedocument.drawingml.chart+xml"/>
  <Override PartName="/ppt/tags/tag529.xml" ContentType="application/vnd.openxmlformats-officedocument.presentationml.tags+xml"/>
  <Override PartName="/ppt/charts/chart502.xml" ContentType="application/vnd.openxmlformats-officedocument.drawingml.chart+xml"/>
  <Override PartName="/ppt/tags/tag530.xml" ContentType="application/vnd.openxmlformats-officedocument.presentationml.tags+xml"/>
  <Override PartName="/ppt/charts/chart503.xml" ContentType="application/vnd.openxmlformats-officedocument.drawingml.chart+xml"/>
  <Override PartName="/ppt/tags/tag531.xml" ContentType="application/vnd.openxmlformats-officedocument.presentationml.tags+xml"/>
  <Override PartName="/ppt/charts/chart504.xml" ContentType="application/vnd.openxmlformats-officedocument.drawingml.chart+xml"/>
  <Override PartName="/ppt/tags/tag532.xml" ContentType="application/vnd.openxmlformats-officedocument.presentationml.tags+xml"/>
  <Override PartName="/ppt/charts/chart505.xml" ContentType="application/vnd.openxmlformats-officedocument.drawingml.chart+xml"/>
  <Override PartName="/ppt/tags/tag533.xml" ContentType="application/vnd.openxmlformats-officedocument.presentationml.tags+xml"/>
  <Override PartName="/ppt/charts/chart506.xml" ContentType="application/vnd.openxmlformats-officedocument.drawingml.chart+xml"/>
  <Override PartName="/ppt/tags/tag534.xml" ContentType="application/vnd.openxmlformats-officedocument.presentationml.tags+xml"/>
  <Override PartName="/ppt/charts/chart507.xml" ContentType="application/vnd.openxmlformats-officedocument.drawingml.chart+xml"/>
  <Override PartName="/ppt/tags/tag535.xml" ContentType="application/vnd.openxmlformats-officedocument.presentationml.tags+xml"/>
  <Override PartName="/ppt/charts/chart508.xml" ContentType="application/vnd.openxmlformats-officedocument.drawingml.chart+xml"/>
  <Override PartName="/ppt/tags/tag536.xml" ContentType="application/vnd.openxmlformats-officedocument.presentationml.tags+xml"/>
  <Override PartName="/ppt/charts/chart509.xml" ContentType="application/vnd.openxmlformats-officedocument.drawingml.chart+xml"/>
  <Override PartName="/ppt/tags/tag537.xml" ContentType="application/vnd.openxmlformats-officedocument.presentationml.tags+xml"/>
  <Override PartName="/ppt/charts/chart510.xml" ContentType="application/vnd.openxmlformats-officedocument.drawingml.chart+xml"/>
  <Override PartName="/ppt/tags/tag538.xml" ContentType="application/vnd.openxmlformats-officedocument.presentationml.tags+xml"/>
  <Override PartName="/ppt/charts/chart511.xml" ContentType="application/vnd.openxmlformats-officedocument.drawingml.chart+xml"/>
  <Override PartName="/ppt/tags/tag539.xml" ContentType="application/vnd.openxmlformats-officedocument.presentationml.tags+xml"/>
  <Override PartName="/ppt/charts/chart512.xml" ContentType="application/vnd.openxmlformats-officedocument.drawingml.chart+xml"/>
  <Override PartName="/ppt/tags/tag540.xml" ContentType="application/vnd.openxmlformats-officedocument.presentationml.tags+xml"/>
  <Override PartName="/ppt/charts/chart513.xml" ContentType="application/vnd.openxmlformats-officedocument.drawingml.chart+xml"/>
  <Override PartName="/ppt/tags/tag541.xml" ContentType="application/vnd.openxmlformats-officedocument.presentationml.tags+xml"/>
  <Override PartName="/ppt/charts/chart514.xml" ContentType="application/vnd.openxmlformats-officedocument.drawingml.chart+xml"/>
  <Override PartName="/ppt/tags/tag542.xml" ContentType="application/vnd.openxmlformats-officedocument.presentationml.tags+xml"/>
  <Override PartName="/ppt/charts/chart515.xml" ContentType="application/vnd.openxmlformats-officedocument.drawingml.chart+xml"/>
  <Override PartName="/ppt/tags/tag543.xml" ContentType="application/vnd.openxmlformats-officedocument.presentationml.tags+xml"/>
  <Override PartName="/ppt/charts/chart516.xml" ContentType="application/vnd.openxmlformats-officedocument.drawingml.chart+xml"/>
  <Override PartName="/ppt/tags/tag544.xml" ContentType="application/vnd.openxmlformats-officedocument.presentationml.tags+xml"/>
  <Override PartName="/ppt/charts/chart517.xml" ContentType="application/vnd.openxmlformats-officedocument.drawingml.chart+xml"/>
  <Override PartName="/ppt/tags/tag545.xml" ContentType="application/vnd.openxmlformats-officedocument.presentationml.tags+xml"/>
  <Override PartName="/ppt/charts/chart518.xml" ContentType="application/vnd.openxmlformats-officedocument.drawingml.chart+xml"/>
  <Override PartName="/ppt/tags/tag546.xml" ContentType="application/vnd.openxmlformats-officedocument.presentationml.tags+xml"/>
  <Override PartName="/ppt/charts/chart519.xml" ContentType="application/vnd.openxmlformats-officedocument.drawingml.chart+xml"/>
  <Override PartName="/ppt/tags/tag547.xml" ContentType="application/vnd.openxmlformats-officedocument.presentationml.tags+xml"/>
  <Override PartName="/ppt/charts/chart520.xml" ContentType="application/vnd.openxmlformats-officedocument.drawingml.chart+xml"/>
  <Override PartName="/ppt/tags/tag548.xml" ContentType="application/vnd.openxmlformats-officedocument.presentationml.tags+xml"/>
  <Override PartName="/ppt/charts/chart521.xml" ContentType="application/vnd.openxmlformats-officedocument.drawingml.chart+xml"/>
  <Override PartName="/ppt/tags/tag549.xml" ContentType="application/vnd.openxmlformats-officedocument.presentationml.tags+xml"/>
  <Override PartName="/ppt/charts/chart522.xml" ContentType="application/vnd.openxmlformats-officedocument.drawingml.chart+xml"/>
  <Override PartName="/ppt/tags/tag550.xml" ContentType="application/vnd.openxmlformats-officedocument.presentationml.tags+xml"/>
  <Override PartName="/ppt/charts/chart523.xml" ContentType="application/vnd.openxmlformats-officedocument.drawingml.chart+xml"/>
  <Override PartName="/ppt/tags/tag551.xml" ContentType="application/vnd.openxmlformats-officedocument.presentationml.tags+xml"/>
  <Override PartName="/ppt/charts/chart524.xml" ContentType="application/vnd.openxmlformats-officedocument.drawingml.chart+xml"/>
  <Override PartName="/ppt/tags/tag552.xml" ContentType="application/vnd.openxmlformats-officedocument.presentationml.tags+xml"/>
  <Override PartName="/ppt/charts/chart525.xml" ContentType="application/vnd.openxmlformats-officedocument.drawingml.chart+xml"/>
  <Override PartName="/ppt/tags/tag553.xml" ContentType="application/vnd.openxmlformats-officedocument.presentationml.tags+xml"/>
  <Override PartName="/ppt/charts/chart526.xml" ContentType="application/vnd.openxmlformats-officedocument.drawingml.chart+xml"/>
  <Override PartName="/ppt/tags/tag554.xml" ContentType="application/vnd.openxmlformats-officedocument.presentationml.tags+xml"/>
  <Override PartName="/ppt/charts/chart527.xml" ContentType="application/vnd.openxmlformats-officedocument.drawingml.chart+xml"/>
  <Override PartName="/ppt/tags/tag555.xml" ContentType="application/vnd.openxmlformats-officedocument.presentationml.tags+xml"/>
  <Override PartName="/ppt/charts/chart528.xml" ContentType="application/vnd.openxmlformats-officedocument.drawingml.chart+xml"/>
  <Override PartName="/ppt/tags/tag556.xml" ContentType="application/vnd.openxmlformats-officedocument.presentationml.tags+xml"/>
  <Override PartName="/ppt/charts/chart529.xml" ContentType="application/vnd.openxmlformats-officedocument.drawingml.chart+xml"/>
  <Override PartName="/ppt/tags/tag557.xml" ContentType="application/vnd.openxmlformats-officedocument.presentationml.tags+xml"/>
  <Override PartName="/ppt/charts/chart530.xml" ContentType="application/vnd.openxmlformats-officedocument.drawingml.chart+xml"/>
  <Override PartName="/ppt/tags/tag558.xml" ContentType="application/vnd.openxmlformats-officedocument.presentationml.tags+xml"/>
  <Override PartName="/ppt/charts/chart531.xml" ContentType="application/vnd.openxmlformats-officedocument.drawingml.chart+xml"/>
  <Override PartName="/ppt/tags/tag559.xml" ContentType="application/vnd.openxmlformats-officedocument.presentationml.tags+xml"/>
  <Override PartName="/ppt/charts/chart532.xml" ContentType="application/vnd.openxmlformats-officedocument.drawingml.chart+xml"/>
  <Override PartName="/ppt/tags/tag560.xml" ContentType="application/vnd.openxmlformats-officedocument.presentationml.tags+xml"/>
  <Override PartName="/ppt/charts/chart533.xml" ContentType="application/vnd.openxmlformats-officedocument.drawingml.chart+xml"/>
  <Override PartName="/ppt/tags/tag561.xml" ContentType="application/vnd.openxmlformats-officedocument.presentationml.tags+xml"/>
  <Override PartName="/ppt/charts/chart534.xml" ContentType="application/vnd.openxmlformats-officedocument.drawingml.chart+xml"/>
  <Override PartName="/ppt/tags/tag562.xml" ContentType="application/vnd.openxmlformats-officedocument.presentationml.tags+xml"/>
  <Override PartName="/ppt/charts/chart535.xml" ContentType="application/vnd.openxmlformats-officedocument.drawingml.chart+xml"/>
  <Override PartName="/ppt/tags/tag563.xml" ContentType="application/vnd.openxmlformats-officedocument.presentationml.tags+xml"/>
  <Override PartName="/ppt/charts/chart536.xml" ContentType="application/vnd.openxmlformats-officedocument.drawingml.chart+xml"/>
  <Override PartName="/ppt/tags/tag564.xml" ContentType="application/vnd.openxmlformats-officedocument.presentationml.tags+xml"/>
  <Override PartName="/ppt/charts/chart537.xml" ContentType="application/vnd.openxmlformats-officedocument.drawingml.chart+xml"/>
  <Override PartName="/ppt/tags/tag565.xml" ContentType="application/vnd.openxmlformats-officedocument.presentationml.tags+xml"/>
  <Override PartName="/ppt/charts/chart538.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543"/>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 id="2147477739" r:id="rId379"/>
    <p:sldId id="2147477740" r:id="rId380"/>
    <p:sldId id="2147477741" r:id="rId381"/>
    <p:sldId id="2147477742" r:id="rId382"/>
    <p:sldId id="2147477743" r:id="rId383"/>
    <p:sldId id="2147477744" r:id="rId384"/>
    <p:sldId id="2147477745" r:id="rId385"/>
    <p:sldId id="2147477746" r:id="rId386"/>
    <p:sldId id="2147477747" r:id="rId387"/>
    <p:sldId id="2147477748" r:id="rId388"/>
    <p:sldId id="2147477749" r:id="rId389"/>
    <p:sldId id="2147477750" r:id="rId390"/>
    <p:sldId id="2147477751" r:id="rId391"/>
    <p:sldId id="2147477752" r:id="rId392"/>
    <p:sldId id="2147477753" r:id="rId393"/>
    <p:sldId id="2147477754" r:id="rId394"/>
    <p:sldId id="2147477755" r:id="rId395"/>
    <p:sldId id="2147477756" r:id="rId396"/>
    <p:sldId id="2147477757" r:id="rId397"/>
    <p:sldId id="2147477758" r:id="rId398"/>
    <p:sldId id="2147477759" r:id="rId399"/>
    <p:sldId id="2147477760" r:id="rId400"/>
    <p:sldId id="2147477761" r:id="rId401"/>
    <p:sldId id="2147477762" r:id="rId402"/>
    <p:sldId id="2147477763" r:id="rId403"/>
    <p:sldId id="2147477764" r:id="rId404"/>
    <p:sldId id="2147477765" r:id="rId405"/>
    <p:sldId id="2147477766" r:id="rId406"/>
    <p:sldId id="2147477767" r:id="rId407"/>
    <p:sldId id="2147477768" r:id="rId408"/>
    <p:sldId id="2147477769" r:id="rId409"/>
    <p:sldId id="2147477770" r:id="rId410"/>
    <p:sldId id="2147477771" r:id="rId411"/>
    <p:sldId id="2147477772" r:id="rId412"/>
    <p:sldId id="2147477773" r:id="rId413"/>
    <p:sldId id="2147477774" r:id="rId414"/>
    <p:sldId id="2147477775" r:id="rId415"/>
    <p:sldId id="2147477776" r:id="rId416"/>
    <p:sldId id="2147477777" r:id="rId417"/>
    <p:sldId id="2147477778" r:id="rId418"/>
    <p:sldId id="2147477779" r:id="rId419"/>
    <p:sldId id="2147477780" r:id="rId420"/>
    <p:sldId id="2147477781" r:id="rId421"/>
    <p:sldId id="2147477782" r:id="rId422"/>
    <p:sldId id="2147477783" r:id="rId423"/>
    <p:sldId id="2147477784" r:id="rId424"/>
    <p:sldId id="2147477785" r:id="rId425"/>
    <p:sldId id="2147477786" r:id="rId426"/>
    <p:sldId id="2147477787" r:id="rId427"/>
    <p:sldId id="2147477788" r:id="rId428"/>
    <p:sldId id="2147477789" r:id="rId429"/>
    <p:sldId id="2147477790" r:id="rId430"/>
    <p:sldId id="2147477791" r:id="rId431"/>
    <p:sldId id="2147477792" r:id="rId432"/>
    <p:sldId id="2147477793" r:id="rId433"/>
    <p:sldId id="2147477794" r:id="rId434"/>
    <p:sldId id="2147477795" r:id="rId435"/>
    <p:sldId id="2147477796" r:id="rId436"/>
    <p:sldId id="2147477797" r:id="rId437"/>
    <p:sldId id="2147477798" r:id="rId438"/>
    <p:sldId id="2147477799" r:id="rId439"/>
    <p:sldId id="2147477800" r:id="rId440"/>
    <p:sldId id="2147477801" r:id="rId441"/>
    <p:sldId id="2147477802" r:id="rId442"/>
    <p:sldId id="2147477803" r:id="rId443"/>
    <p:sldId id="2147477804" r:id="rId444"/>
    <p:sldId id="2147477805" r:id="rId445"/>
    <p:sldId id="2147477806" r:id="rId446"/>
    <p:sldId id="2147477807" r:id="rId447"/>
    <p:sldId id="2147477808" r:id="rId448"/>
    <p:sldId id="2147477809" r:id="rId449"/>
    <p:sldId id="2147477810" r:id="rId450"/>
    <p:sldId id="2147477811" r:id="rId451"/>
    <p:sldId id="2147477812" r:id="rId452"/>
    <p:sldId id="2147477813" r:id="rId453"/>
    <p:sldId id="2147477814" r:id="rId454"/>
    <p:sldId id="2147477815" r:id="rId455"/>
    <p:sldId id="2147477816" r:id="rId456"/>
    <p:sldId id="2147477817" r:id="rId457"/>
    <p:sldId id="2147477818" r:id="rId458"/>
    <p:sldId id="2147477819" r:id="rId459"/>
    <p:sldId id="2147477820" r:id="rId460"/>
    <p:sldId id="2147477821" r:id="rId461"/>
    <p:sldId id="2147477822" r:id="rId462"/>
    <p:sldId id="2147477823" r:id="rId463"/>
    <p:sldId id="2147477824" r:id="rId464"/>
    <p:sldId id="2147477825" r:id="rId465"/>
    <p:sldId id="2147477826" r:id="rId466"/>
    <p:sldId id="2147477827" r:id="rId467"/>
    <p:sldId id="2147477828" r:id="rId468"/>
    <p:sldId id="2147477829" r:id="rId469"/>
    <p:sldId id="2147477830" r:id="rId470"/>
    <p:sldId id="2147477831" r:id="rId471"/>
    <p:sldId id="2147477832" r:id="rId472"/>
    <p:sldId id="2147477833" r:id="rId473"/>
    <p:sldId id="2147477834" r:id="rId474"/>
    <p:sldId id="2147477835" r:id="rId475"/>
    <p:sldId id="2147477836" r:id="rId476"/>
    <p:sldId id="2147477837" r:id="rId477"/>
    <p:sldId id="2147477838" r:id="rId478"/>
    <p:sldId id="2147477839" r:id="rId479"/>
    <p:sldId id="2147477840" r:id="rId480"/>
    <p:sldId id="2147477841" r:id="rId481"/>
    <p:sldId id="2147477842" r:id="rId482"/>
    <p:sldId id="2147477843" r:id="rId483"/>
    <p:sldId id="2147477844" r:id="rId484"/>
    <p:sldId id="2147477845" r:id="rId485"/>
    <p:sldId id="2147477846" r:id="rId486"/>
    <p:sldId id="2147477847" r:id="rId487"/>
    <p:sldId id="2147477848" r:id="rId488"/>
    <p:sldId id="2147477849" r:id="rId489"/>
    <p:sldId id="2147477850" r:id="rId490"/>
    <p:sldId id="2147477851" r:id="rId491"/>
    <p:sldId id="2147477852" r:id="rId492"/>
    <p:sldId id="2147477853" r:id="rId493"/>
    <p:sldId id="2147477854" r:id="rId494"/>
    <p:sldId id="2147477855" r:id="rId495"/>
    <p:sldId id="2147477856" r:id="rId496"/>
    <p:sldId id="2147477857" r:id="rId497"/>
    <p:sldId id="2147477858" r:id="rId498"/>
    <p:sldId id="2147477859" r:id="rId499"/>
    <p:sldId id="2147477860" r:id="rId500"/>
    <p:sldId id="2147477861" r:id="rId501"/>
    <p:sldId id="2147477862" r:id="rId502"/>
    <p:sldId id="2147477863" r:id="rId503"/>
    <p:sldId id="2147477864" r:id="rId504"/>
    <p:sldId id="2147477865" r:id="rId505"/>
    <p:sldId id="2147477866" r:id="rId506"/>
    <p:sldId id="2147477867" r:id="rId507"/>
    <p:sldId id="2147477868" r:id="rId508"/>
    <p:sldId id="2147477869" r:id="rId509"/>
    <p:sldId id="2147477870" r:id="rId510"/>
    <p:sldId id="2147477871" r:id="rId511"/>
    <p:sldId id="2147477872" r:id="rId512"/>
    <p:sldId id="2147477873" r:id="rId513"/>
    <p:sldId id="2147477874" r:id="rId514"/>
    <p:sldId id="2147477875" r:id="rId515"/>
    <p:sldId id="2147477876" r:id="rId516"/>
    <p:sldId id="2147477877" r:id="rId517"/>
    <p:sldId id="2147477878" r:id="rId518"/>
    <p:sldId id="2147477879" r:id="rId519"/>
    <p:sldId id="2147477880" r:id="rId520"/>
    <p:sldId id="2147477881" r:id="rId521"/>
    <p:sldId id="2147477882" r:id="rId522"/>
    <p:sldId id="2147477883" r:id="rId523"/>
    <p:sldId id="2147477884" r:id="rId524"/>
    <p:sldId id="2147477885" r:id="rId525"/>
    <p:sldId id="2147477886" r:id="rId526"/>
    <p:sldId id="2147477887" r:id="rId527"/>
    <p:sldId id="2147477888" r:id="rId528"/>
    <p:sldId id="2147477889" r:id="rId529"/>
    <p:sldId id="2147477890" r:id="rId530"/>
    <p:sldId id="2147477891" r:id="rId531"/>
    <p:sldId id="2147477892" r:id="rId532"/>
    <p:sldId id="2147477893" r:id="rId533"/>
    <p:sldId id="2147477894" r:id="rId534"/>
    <p:sldId id="2147477895" r:id="rId535"/>
    <p:sldId id="2147477896" r:id="rId536"/>
    <p:sldId id="2147477897" r:id="rId537"/>
    <p:sldId id="2147477898" r:id="rId538"/>
    <p:sldId id="2147477899" r:id="rId539"/>
    <p:sldId id="2147477900" r:id="rId540"/>
    <p:sldId id="2147477901" r:id="rId541"/>
    <p:sldId id="2147477902" r:id="rId54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Positioning Analysis By Brands" id="{9F2A1607-C0F3-494F-9AB3-B11A03BD2B45}">
          <p14:sldIdLst>
            <p14:sldId id="2147477365"/>
            <p14:sldId id="2147477366"/>
            <p14:sldId id="2147477367"/>
            <p14:sldId id="2147477368"/>
            <p14:sldId id="2147477369"/>
            <p14:sldId id="2147477370"/>
            <p14:sldId id="2147477371"/>
            <p14:sldId id="2147477372"/>
            <p14:sldId id="2147477373"/>
            <p14:sldId id="2147477374"/>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Lst>
        </p14:section>
        <p14:section name="Price Positioning Analysis By Manufacturer" id="{338873A1-CAB8-4E29-BCCE-A98440F2E1CC}">
          <p14:sldIdLst>
            <p14:sldId id="2147477634"/>
            <p14:sldId id="2147477635"/>
            <p14:sldId id="2147477636"/>
            <p14:sldId id="2147477637"/>
            <p14:sldId id="2147477638"/>
            <p14:sldId id="2147477639"/>
            <p14:sldId id="2147477640"/>
            <p14:sldId id="2147477641"/>
            <p14:sldId id="2147477642"/>
            <p14:sldId id="2147477643"/>
            <p14:sldId id="2147477644"/>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 id="2147477665"/>
            <p14:sldId id="2147477666"/>
            <p14:sldId id="2147477667"/>
            <p14:sldId id="2147477668"/>
            <p14:sldId id="2147477669"/>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 id="2147477687"/>
            <p14:sldId id="2147477688"/>
            <p14:sldId id="2147477689"/>
            <p14:sldId id="2147477690"/>
            <p14:sldId id="2147477691"/>
            <p14:sldId id="2147477692"/>
            <p14:sldId id="2147477693"/>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 id="2147477739"/>
            <p14:sldId id="2147477740"/>
            <p14:sldId id="2147477741"/>
            <p14:sldId id="2147477742"/>
            <p14:sldId id="2147477743"/>
            <p14:sldId id="2147477744"/>
            <p14:sldId id="2147477745"/>
            <p14:sldId id="2147477746"/>
            <p14:sldId id="2147477747"/>
            <p14:sldId id="2147477748"/>
            <p14:sldId id="2147477749"/>
            <p14:sldId id="2147477750"/>
            <p14:sldId id="2147477751"/>
            <p14:sldId id="2147477752"/>
            <p14:sldId id="2147477753"/>
            <p14:sldId id="2147477754"/>
            <p14:sldId id="2147477755"/>
            <p14:sldId id="2147477756"/>
            <p14:sldId id="2147477757"/>
            <p14:sldId id="2147477758"/>
            <p14:sldId id="2147477759"/>
            <p14:sldId id="2147477760"/>
            <p14:sldId id="2147477761"/>
            <p14:sldId id="2147477762"/>
            <p14:sldId id="2147477763"/>
            <p14:sldId id="2147477764"/>
            <p14:sldId id="2147477765"/>
            <p14:sldId id="2147477766"/>
            <p14:sldId id="2147477767"/>
            <p14:sldId id="2147477768"/>
            <p14:sldId id="2147477769"/>
            <p14:sldId id="2147477770"/>
            <p14:sldId id="2147477771"/>
            <p14:sldId id="2147477772"/>
            <p14:sldId id="2147477773"/>
            <p14:sldId id="2147477774"/>
            <p14:sldId id="2147477775"/>
            <p14:sldId id="2147477776"/>
            <p14:sldId id="2147477777"/>
            <p14:sldId id="2147477778"/>
            <p14:sldId id="2147477779"/>
            <p14:sldId id="2147477780"/>
            <p14:sldId id="2147477781"/>
            <p14:sldId id="2147477782"/>
            <p14:sldId id="2147477783"/>
            <p14:sldId id="2147477784"/>
            <p14:sldId id="2147477785"/>
            <p14:sldId id="2147477786"/>
            <p14:sldId id="2147477787"/>
            <p14:sldId id="2147477788"/>
            <p14:sldId id="2147477789"/>
            <p14:sldId id="2147477790"/>
            <p14:sldId id="2147477791"/>
            <p14:sldId id="2147477792"/>
            <p14:sldId id="2147477793"/>
            <p14:sldId id="2147477794"/>
            <p14:sldId id="2147477795"/>
            <p14:sldId id="2147477796"/>
            <p14:sldId id="2147477797"/>
            <p14:sldId id="2147477798"/>
            <p14:sldId id="2147477799"/>
            <p14:sldId id="2147477800"/>
            <p14:sldId id="2147477801"/>
            <p14:sldId id="2147477802"/>
            <p14:sldId id="2147477803"/>
            <p14:sldId id="2147477804"/>
            <p14:sldId id="2147477805"/>
            <p14:sldId id="2147477806"/>
            <p14:sldId id="2147477807"/>
            <p14:sldId id="2147477808"/>
            <p14:sldId id="2147477809"/>
            <p14:sldId id="2147477810"/>
            <p14:sldId id="2147477811"/>
            <p14:sldId id="2147477812"/>
            <p14:sldId id="2147477813"/>
            <p14:sldId id="2147477814"/>
            <p14:sldId id="2147477815"/>
            <p14:sldId id="2147477816"/>
            <p14:sldId id="2147477817"/>
            <p14:sldId id="2147477818"/>
            <p14:sldId id="2147477819"/>
            <p14:sldId id="2147477820"/>
            <p14:sldId id="2147477821"/>
            <p14:sldId id="2147477822"/>
            <p14:sldId id="2147477823"/>
            <p14:sldId id="2147477824"/>
            <p14:sldId id="2147477825"/>
            <p14:sldId id="2147477826"/>
            <p14:sldId id="2147477827"/>
            <p14:sldId id="2147477828"/>
            <p14:sldId id="2147477829"/>
            <p14:sldId id="2147477830"/>
            <p14:sldId id="2147477831"/>
            <p14:sldId id="2147477832"/>
            <p14:sldId id="2147477833"/>
            <p14:sldId id="2147477834"/>
            <p14:sldId id="2147477835"/>
            <p14:sldId id="2147477836"/>
            <p14:sldId id="2147477837"/>
            <p14:sldId id="2147477838"/>
            <p14:sldId id="2147477839"/>
            <p14:sldId id="2147477840"/>
            <p14:sldId id="2147477841"/>
            <p14:sldId id="2147477842"/>
            <p14:sldId id="2147477843"/>
            <p14:sldId id="2147477844"/>
            <p14:sldId id="2147477845"/>
            <p14:sldId id="2147477846"/>
            <p14:sldId id="2147477847"/>
            <p14:sldId id="2147477848"/>
            <p14:sldId id="2147477849"/>
            <p14:sldId id="2147477850"/>
            <p14:sldId id="2147477851"/>
            <p14:sldId id="2147477852"/>
            <p14:sldId id="2147477853"/>
            <p14:sldId id="2147477854"/>
            <p14:sldId id="2147477855"/>
            <p14:sldId id="2147477856"/>
            <p14:sldId id="2147477857"/>
            <p14:sldId id="2147477858"/>
            <p14:sldId id="2147477859"/>
            <p14:sldId id="2147477860"/>
            <p14:sldId id="2147477861"/>
            <p14:sldId id="2147477862"/>
            <p14:sldId id="2147477863"/>
            <p14:sldId id="2147477864"/>
            <p14:sldId id="2147477865"/>
            <p14:sldId id="2147477866"/>
            <p14:sldId id="2147477867"/>
            <p14:sldId id="2147477868"/>
            <p14:sldId id="2147477869"/>
            <p14:sldId id="2147477870"/>
            <p14:sldId id="2147477871"/>
            <p14:sldId id="2147477872"/>
            <p14:sldId id="2147477873"/>
            <p14:sldId id="2147477874"/>
            <p14:sldId id="2147477875"/>
            <p14:sldId id="2147477876"/>
            <p14:sldId id="2147477877"/>
            <p14:sldId id="2147477878"/>
            <p14:sldId id="2147477879"/>
            <p14:sldId id="2147477880"/>
            <p14:sldId id="2147477881"/>
            <p14:sldId id="2147477882"/>
            <p14:sldId id="2147477883"/>
            <p14:sldId id="2147477884"/>
            <p14:sldId id="2147477885"/>
            <p14:sldId id="2147477886"/>
            <p14:sldId id="2147477887"/>
            <p14:sldId id="2147477888"/>
            <p14:sldId id="2147477889"/>
            <p14:sldId id="2147477890"/>
            <p14:sldId id="2147477891"/>
            <p14:sldId id="2147477892"/>
            <p14:sldId id="2147477893"/>
            <p14:sldId id="2147477894"/>
            <p14:sldId id="2147477895"/>
            <p14:sldId id="2147477896"/>
            <p14:sldId id="2147477897"/>
            <p14:sldId id="2147477898"/>
            <p14:sldId id="2147477899"/>
            <p14:sldId id="2147477900"/>
            <p14:sldId id="2147477901"/>
            <p14:sldId id="2147477902"/>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A097"/>
    <a:srgbClr val="006C6D"/>
    <a:srgbClr val="99CC00"/>
    <a:srgbClr val="CCFF66"/>
    <a:srgbClr val="99EA16"/>
    <a:srgbClr val="AEABAB"/>
    <a:srgbClr val="BCBBBB"/>
    <a:srgbClr val="7ECAC4"/>
    <a:srgbClr val="CF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248" Type="http://schemas.openxmlformats.org/officeDocument/2006/relationships/slide" Target="slides/slide244.xml"/><Relationship Id="rId455" Type="http://schemas.openxmlformats.org/officeDocument/2006/relationships/slide" Target="slides/slide451.xml"/><Relationship Id="rId497" Type="http://schemas.openxmlformats.org/officeDocument/2006/relationships/slide" Target="slides/slide493.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22" Type="http://schemas.openxmlformats.org/officeDocument/2006/relationships/slide" Target="slides/slide518.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424" Type="http://schemas.openxmlformats.org/officeDocument/2006/relationships/slide" Target="slides/slide420.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533" Type="http://schemas.openxmlformats.org/officeDocument/2006/relationships/slide" Target="slides/slide529.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435" Type="http://schemas.openxmlformats.org/officeDocument/2006/relationships/slide" Target="slides/slide431.xml"/><Relationship Id="rId477" Type="http://schemas.openxmlformats.org/officeDocument/2006/relationships/slide" Target="slides/slide473.xml"/><Relationship Id="rId281" Type="http://schemas.openxmlformats.org/officeDocument/2006/relationships/slide" Target="slides/slide277.xml"/><Relationship Id="rId337" Type="http://schemas.openxmlformats.org/officeDocument/2006/relationships/slide" Target="slides/slide333.xml"/><Relationship Id="rId502" Type="http://schemas.openxmlformats.org/officeDocument/2006/relationships/slide" Target="slides/slide498.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44" Type="http://schemas.openxmlformats.org/officeDocument/2006/relationships/presProps" Target="presProps.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446" Type="http://schemas.openxmlformats.org/officeDocument/2006/relationships/slide" Target="slides/slide442.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88" Type="http://schemas.openxmlformats.org/officeDocument/2006/relationships/slide" Target="slides/slide484.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slide" Target="slides/slide509.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524" Type="http://schemas.openxmlformats.org/officeDocument/2006/relationships/slide" Target="slides/slide520.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theme" Target="theme/theme1.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microsoft.com/office/2015/10/relationships/revisionInfo" Target="revisionInfo.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notesMaster" Target="notesMasters/notesMaster1.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viewProps" Target="viewProps.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tableStyles" Target="tableStyles.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85" Type="http://schemas.openxmlformats.org/officeDocument/2006/relationships/slide" Target="slides/slide81.xml"/><Relationship Id="rId150" Type="http://schemas.openxmlformats.org/officeDocument/2006/relationships/slide" Target="slides/slide14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605464E-93AC-4939-AA39-32A166E476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8EF65F-69CB-4B76-874A-51B6B3AEE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2FA53E-9EF1-4231-8EA2-FE586620E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8E9192F-F284-47B3-B4E3-EA8CA0DA8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A545EF-7A59-4EDD-9215-B199865F1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F7EBC19-47CD-47D3-A0E9-A0AEFB492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5F09C5-8428-41B4-939F-2100B4CA7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F5F83F-7604-4E6B-BABD-7BA69FDA9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119058-BB7E-413B-9569-AD568B4A09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EAB881-0D82-49EF-B0E1-6097F5153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998AA5-7ADD-4F6E-BD83-0FF3D5F21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6F1C5E-B4A4-4960-AD39-F6437A7B49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07275B-F564-4A67-A8EC-E685A8BF3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91EB05-629B-4B3D-AF54-CC97D57572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F16F39-8C2A-4C09-917D-6E778D894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A6E670B-0E72-41BE-A2EB-CD4047F3C9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2132B3-49FC-4EF0-9F39-B6CBE1B1E2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486A4F-F35D-462F-BA40-FA1637F6AD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4C0F26-4881-4843-8A3A-8B0324E79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C252158-F7FE-4797-B516-0C4409E266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CFE33B-266F-4858-BA56-6512C60FB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EB902A-6812-4D45-9DAC-5CFC8C3434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84A8AEB-ED2B-49A7-AF6D-615E54100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FA4B3B-0BCD-42FE-B57C-4212A0BF4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255DCF-F14D-4EEB-91B0-93FA80D90A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A2398C-2BC4-44EB-A762-C4678485A7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E13DE9E-4957-4730-8B6F-4E3208443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3B67AB-1433-48E4-ADDB-0EB53D01A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734EB1-981B-4763-9DD7-865701366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9945D1-EAA5-4EFA-8605-F8AD10747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BE2FBD-1D19-4FF3-B153-8B1F0F92C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3C595E-7E4B-4710-8198-9B9B29A27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D28D6A-0E79-4A2A-8E32-785C0F443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E21B35-5C03-42E8-B3FA-98E2CC316C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61FBEA-9D6D-41EE-9B62-9804401DD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71B864-4530-4A88-ABC4-CCC0AAC19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5E4B49-A1A2-4EE0-9F27-04D386902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2069FF-7450-4170-9A7A-28DFBC0DD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795738-0567-44EE-B49D-71992B241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9838CB1-A156-4837-A969-E8F356E8A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ABCBFA-F385-4D09-90D8-EDA36A4EB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5EFFA2-8F8B-48DC-8361-8A6F346A26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0762B3-EE8E-404F-B918-BB373D3AB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92B1B89-C804-4423-8907-3E7BBA8DD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F00DD90-9693-475A-AC17-DCA43783D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700026-2544-4C6B-ABE5-06F86FC46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EB8566-3A40-404D-B609-6AF021F83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911EA5-C7AC-48C2-8B5D-1975089B6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5956CDA-EA10-44DB-A54B-5F0485B68F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A628B2-324F-41BF-98CC-4C1DE13C3A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502660-96AC-4BB7-BFB8-6664D5741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867A51-E1E0-4F91-9F97-A369A3348C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EA4A377-7D75-4FC9-9FF6-6ED3FBB0E3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20848CB-329C-4540-93DC-4968430C87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6F709B-2EF3-45D9-9D9E-2210D0447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FC8FA1-07B9-4A19-8D1A-41CB265F9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BDB6FA-F4F9-4F86-822E-F4E35AD0D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BC5ED9-20C2-4103-B30F-58486EC47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4E9330-9E27-4E78-947B-B685FF157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8A14CA-3DE8-4243-85F4-CAC693CE49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112B30-4CE3-4B6B-8104-119212322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F6194F-4B81-4F64-8A2B-5D6110145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642F11-FF59-4807-8DA4-E27A16005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570102-0CE7-42DB-9153-FFA915FCC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6E375E-4F92-4699-9DC5-F43C58408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59097A-D83B-40A9-965B-8A2AA171B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A36B34-5F5B-464F-AA16-546DF6C6C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6D2BF2-37F8-41AB-A803-C0B70D8CC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C7EC12-1B4C-4460-BC1A-68FA37230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0D4A49-B8AC-41EC-BC16-580C1C7414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E4AB50-0D4D-4587-9E33-045436E54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A8AB76-8453-49EE-A293-22567E76F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5C00DE-7D0A-4222-AAF9-0127B259D5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29952F-FB5C-4B30-9BC6-5269AED75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7E4996-29FB-4EBD-94D6-2A92E2169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563EAF-904F-4F26-8EDE-246DB4C08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E8D002-7E9C-4859-BAB5-DA3ECCC98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24EAF1-B126-468B-8178-B3832A5DC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4329C9-053D-4DC0-81CF-72E90826A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B756BE-64D8-4F22-A472-571D60A45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956C88-E5BC-472D-A1EB-B114E92FD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E9197D-CE78-4C3C-88DF-0E5E3289F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C20463-284B-472C-8E56-C3E082908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481DCF-0840-4C20-AE31-945BFFD04B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9A279E-6DE8-4E1F-9E3E-025BB0F816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87E4BE-6B70-493C-88C8-ED262AF722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2C6568E-1983-4132-A380-27FD9359E3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545349-E9D4-44C3-8593-DB3A75E419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AE87AF-3623-4EC5-8E6A-202128F83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384822-CB59-4EED-8B62-1BA7373C5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C1EBA0-F6B4-4254-9D5D-158E3920B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D0C54A-3B48-439A-A6EB-753A1453C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A45ED7-9791-4A36-8558-45EF99D54A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29D3482-D2E0-4E00-82A2-0C49B98CD2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28A84B7-8565-4227-87EC-CE3502328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B898B67-306C-4510-AC6E-BF3517378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25626E7-D05A-408A-96CF-CC9979A7C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7ADC07-48DC-43BE-AD5A-88184E9EC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813B3F-8D95-45AC-992C-F04B96F2C0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6A46AF-6511-43FF-B0BA-F7906375DA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5025AB-FDF0-4F19-AEBE-FE8EE8CA78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98E752-8269-4A7E-AEC6-BF3F741D9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9F10C4-719E-4C5A-8050-F78AF47E2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E1DDB6-6C60-4866-9396-F10EC78461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1974C3-E05C-4511-B7B3-FC0C97486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9754EB-C8CA-42BF-9826-B58F9D92C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8B8AB7-0365-46E9-B2E4-EF31D2290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2A64F0-7FA6-4CF2-BB84-45A517511A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9A5B02B-3CF8-4D82-8C22-D2B1AB6D1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DB57E6-3AD0-4BB4-84F3-0A061A57EA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9287E6C-8377-4AD2-982A-134E23C2D9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52BDC6-F1ED-40EE-A7D3-0C03CFFF1D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C81A96-708E-4F0D-A0F9-B534E83146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5CBD31-0236-49C7-905C-782F9BC470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B14535-1289-46D4-AE27-F31F839BD8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C9A5A4E-6C57-4F70-9717-8FACD5F1F5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C9076A-8BC9-47E5-AF0E-F3D5BA1CA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2F21C2A-99EE-407F-BB4B-4B7EA4D10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5A6FD2-C610-4931-A9F6-DC054ADBF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8E0161D-E9B1-4A7D-AD1D-6A65AB4D9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7BF124A-A535-4A7B-A1FF-4FB51F051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8EBAE32-699D-4455-B12D-25BE42C19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6FA1CE-BF37-4CBC-A109-8DA6C5463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29369D-4609-420F-BA4D-BF78E1B4E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EBE2E4-B1E5-4D1D-81E3-0B36C2F57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FC840A-CABC-43A7-AD65-FB30A7976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676695-2019-4556-8C56-F7F8276C3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678531-DACF-4DA9-9C87-A265DC8D69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4A9B37-911F-43E5-9CEB-08677E374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24AEC3-D6EA-4CEE-9F1B-3E7E89E6B5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0045FC-F218-449D-9902-9519DE4E28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1298C6-11D2-4FD7-A83B-6454D46E2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73B4B2-5A6F-495F-B3F5-5204549F3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D22D8D7-F1E3-4C35-AD66-D4F7C99AF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127CAB-7F0B-4A30-A38F-259927865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20897ED-DED1-4208-9166-A3F8E764F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BCEDE4C-85D3-421A-A267-F4D8377F9E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9100D6-4C1F-43D1-A27D-DF96FD36A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448BDE-13B9-48FB-AF9F-1562A1AE6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AEECACA-9B82-4753-B62C-C2A968A60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557FC65-27B4-46E3-816C-826DDA637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4BCFF5-F59C-4A9B-A825-7308AD9249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3CDE8D-906A-4F87-93FB-FDDE717E77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2704E21-D34B-4949-9DC1-AF02266B6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9AC435-0370-4374-AE04-6054DFA4FD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13B4AA-C0E6-40A8-AB29-2238AA9C29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98FA48-AF07-4625-93D5-32FBEE808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9AF5D09-F5E1-4ABA-A0EB-5E31FA61A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412D56-BEC6-41F5-8AFA-38BA1F9870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89FA5B-6081-4F87-A406-060267A89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336801-9CB8-4F28-A40F-AE721780F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61EEE47-AE2C-4DC9-AE86-DC3D6C2E9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075AA2F-3203-4561-819D-AED6023C4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3AFAC2-5FDD-4D0E-A755-49C199DCF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A8ACC27-16D8-4076-BC89-8839DF97E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6C8EDF1-D93B-43DA-80FF-7A20026DB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7A3010-3DED-45FE-AF62-EA2DFD9AA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414DD6-3908-42C0-8C39-77C8B88C6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118AFD-107A-4D8F-B20C-EB99F44B6E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0BBDC5-0BBB-4880-8A73-59D910384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330AE7-3776-4779-A905-02289AAB90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8A2525-D127-4717-9A6F-E3D908D87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60DD871-9A95-4D46-AEA7-C22CCB9826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9FE149-4D28-46A4-9AD6-5FE404E135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1D52679-7AC9-4640-9AD2-AE6758566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6B55A54-EA84-4696-A1CF-07D2C939BE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C89133F-8F88-475D-95D7-4DDDE58CE5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456DB37-433A-401B-A035-13F41A10E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D15D65-595E-411B-A18C-1E3338AF5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259926-9590-42FC-9BC5-69D44C0AFD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D87AC8-2DEB-4911-BCDF-D713B10F1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5A2563-B623-41C7-A9BD-5011F43ED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726EC0-0C1A-487E-B076-7DE1E751A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BBC0EE-BEA6-4174-84F9-4F7F9AB71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E022E22-0AFA-489E-9C51-F56988FFC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B318F8A-CE69-44B6-AA8E-72E007A346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4303E6-AC95-4D42-83FF-054E72131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678F70-1A96-4151-BEC4-A1FF23232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59323E-7A61-43B9-8F7B-ECB67D6D9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B538DB-2133-47F1-AB73-938AA651E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9568FA-3979-4740-BE8C-6BEE85952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9AE62A-71CA-4682-9D29-28F7149E2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749F69-9BF9-4788-BD79-E6ADECAFE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8476C7-2C95-4C00-9AC7-BAB2376AF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588E197-D103-4D58-839C-D9FADE720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EE5D0E-9267-4B55-A2D4-5BD882762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6956CC4-58B1-483A-9EBC-5C6D2BA1A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354D7A-12F8-46D2-9C45-6346D44DA4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8567CB-A4B8-4BFA-8D67-0FB3F97FA0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065587-D396-4693-A471-C3BF3128C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06110E-36AD-40A5-9EF8-1983F4FB0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380575-20E2-4473-A6A0-B0A41BD6F8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1A6F4EB-33E1-47A3-B6CE-E850D550E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7E807A-409D-414B-A237-996564517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2C4881-C5DB-426E-AD47-84CFADA28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8A2D23F-F5AF-47BE-87D1-A50A6193B5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B8866B-11B2-433C-A88E-517A09985C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CB90BD-BF54-46A9-9937-ECA12DE4F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59201B6-2628-4BBE-AFD0-1AB9978F2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06EC04-B4B3-4039-97D4-409F8FE21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43941E-77CC-4D7D-BE88-19ECCF34F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3549722-D3D9-444C-B707-BC4E3DA3A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D44C1E-D6EF-46CA-AE03-D5E2EFD14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A09272-F01E-4C9B-A3B4-5AEED4882B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A0A48B2-E399-4D35-8466-5D592A4AE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561CBBF-B3E6-4F1D-B1C9-1A96379EE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0275271-2E02-4CCB-8145-EAF0CA5EC9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C6A37E-25BC-47F9-A504-D4D4BE70B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52D365-04A3-4100-B960-C39A7DB31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F19438-E23D-4F09-AE9A-2ED5829AB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4D21E6-9759-4634-B4F6-EE80E7572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BDF761E-C77D-4F38-9A83-04EF08C66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BE9CD0B-6A73-4492-8AEE-739496BBD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D90D16-A240-48BB-B69C-1D92AAF27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F94D3B2-E7E4-4AD1-9455-39135A98C8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771D76-267C-48ED-B24B-C6B758621B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10A85D-5F5E-4E0D-88D5-B5D3F4253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7390F7-F166-4B4C-894A-D5DCE324BB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A962AD-EDCA-4978-A6C0-B73F3EE67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0FCC1C-5C83-4590-9104-E6D125696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1EB252-46AD-4E54-8738-9397E10F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47A853-FE82-4FC6-B195-958B250A7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BB60047-A492-4CFA-A224-FCAC2D520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6ECB73-5873-4AA0-806D-57DC97DCEC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7348FE3-7B03-492A-AD4A-8A92B01AE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939591-5EF7-40CA-B7DA-94BAB49F3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3A6F3F-3698-41C2-928C-4E7FDD698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337EA2-A03B-4AB1-8FBE-FCA8D100F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85F1C0-CA8F-44A3-9276-828A7E02B8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EC4182-2A62-47F4-BA13-E95C61007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40560F4-AAC1-473A-8DE1-D48E009C6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06E8F7A-423C-4229-B665-3D1EAB67E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1FD341-E3B8-440D-8F77-E514825FD9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149387-DE03-4F16-9451-12EE49C66E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4BD729-AB2B-408D-9D63-7A7CFF045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A2A839-4B0B-4AB6-85B9-F858E5ABC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1BEC65-675D-441E-A632-982EE906B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0BB8498-A810-4A13-B5BD-4AA87ED03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F5B752-D3D2-4C64-8301-F662582F8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E7AFFD-73C7-4168-BCC9-5F2779310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B1763A-F502-4DFE-8DB6-7FF84B99D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D2D81E-5014-4439-B6F4-656994BE3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17D11D-C8D4-485D-86D0-A008955C97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3D50C7-1990-4EF5-8ACE-3584B12C2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5D9F2C-025B-45B6-BBFA-5C81CF765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39376C-46EF-489E-ABB0-415BF3178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F58795-1BDC-4336-A716-65AEC122D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029F98-BC74-495F-B9D1-37F98EB2C5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668570-2272-46E3-B99A-ACF1F95100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511AAF-E5E4-43DC-8C69-1BF44B3E2D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D37A7A4-008C-417B-B3A6-99AEA6C6C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1BC07C-D9ED-4CD7-83D3-F451D9F394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4982263-AF9E-4D6F-BBC3-17CE345BB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9EA3DF-76CD-430D-AC8C-2057F797B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FEB2589-95F2-40ED-8C77-ACC25751AE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F0890A8-9459-4D0C-83AE-5A0B5540B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EC05C1-8F4B-41AE-A91C-B139B7B56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BCB735-8976-400A-8087-10DE6C4CB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6ED884-5D3E-4929-8840-9D0C11B332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05EEAD-3B59-4256-B954-9154F7D4AE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8AF0C6-9A3F-4F2F-AEFA-E2538558E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75F2E95-84DA-4D53-970A-936893F21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7F6A77-93AE-41E9-9B15-DBF275586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C205BDF-A3F7-4DDE-B776-772C4704D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1E8739-A47F-4FE7-BDC8-A26D0128D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4F07BD-EF26-4A7E-A839-4785CBCEA2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FAF841-56DE-4B6A-9E6F-BCE45868C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590BD9-4435-4DCB-B638-F73F4BB24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4BA678-1B17-4B76-99E0-62F934F30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F5AF10-681D-4605-9EE4-6FFDF6F7F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3A3D6A0-549B-45F9-A522-40BF76E21E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08573BC-2B67-441D-960E-21587F71F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196CDC-C606-4784-A941-1D1F2FE4D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084493-2E82-49DF-A216-A9F7F4686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BFA461-76E9-4041-97F1-CB5F0E4AB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D81792-6D66-4009-9468-16CF4E8F06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45C406-951D-4331-A525-4263FC6BC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E53D593-75D0-4F93-B90D-E91709D84F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092988-8A32-4374-A959-B63DACD07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63CA0E-4E5F-41ED-B500-D01883A29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340828-A996-4B74-BD31-237086468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34F7CD-812B-4ACE-A4DF-E693A40C7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34D9B1-F6B9-4F80-9923-0CE92B2E3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766239-914B-476E-AB86-C33553F5E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817AE3D-CCA8-4372-986A-3F2D987B73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E018F6-548C-4E20-B8C8-98692F51E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B607B4-E107-4818-B8F8-8172660F02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0A0127F-727F-4B49-AEAA-1F2472609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E3CA7A-3B90-4BFE-B31E-CA36AD1B1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D89589-4DBA-4362-AC37-6AF170E95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1ADE42-6585-44A3-A7D0-017907D1A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BEE4CC-5916-4D4D-8489-D904FAE68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2E765F5-5279-41A4-A488-F9544C8BE6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27D7A02-44A7-4E19-95E8-052FFD3BC9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ECC2F-0EA2-492F-B487-94DAF6E19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2BDDAA-CC90-43A4-9970-53C8C5A6A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BCC6316-79A7-4808-97B1-3B700E9EEF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61E333-93D1-49E8-8515-F6DAB3B51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1B163D-6AB9-4FC8-AD22-F8E86EB53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6AC664-E770-4410-BBA7-2BD4D5A179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8E0BE9E-408E-4C41-8603-22A2FC20E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F88051-A373-4A6E-92B3-8FDE256B2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2C6762-4940-48DA-B8BE-B44F7E505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050CA4-F877-4EEA-840D-18F8D0919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BFD63C-43B8-43EB-B8A8-5DD8C9E5F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966A0F-1A9E-4C2A-B213-4F3E2E8CC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8A6491F-2188-4EEC-AA71-60230DFA3B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C6E1F5-28A1-4038-9154-97846A92E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9FC1542-1D52-4502-9B9A-404F9D94D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E4B0B1-7A2F-4EA3-8F49-123D9E782B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904E7E-4CB5-426E-B186-F66010266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F05A1C-BF76-4051-BC9D-58E06BA4F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49B08C-DC54-404C-A56B-1FC910143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2D3E6C-9649-4EC7-8E45-7E2A3344C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2A6753-AEAC-4493-AF4F-792635AF17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3410B08-BF28-404A-99A4-D6DFB1360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860D58-C8DC-4A0E-B172-C2BF02A60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E780A6-36DD-4EEE-A66F-082A8AD57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57EF94B-C02F-40AD-B6E2-5843B6EE2E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D92DE7-F1C0-4B63-A449-9EF6D2523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EFB152-0E05-4881-8FFE-845B5E862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FF566A-1E15-4DAF-8C14-535B03F96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2D1019-DA90-4D39-BCB3-3BD1524AB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369A86-99AF-465D-AA63-E50EAF723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26BF05-C6E3-4C0D-82CF-521C92C80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9F1A3A-1FE3-4A32-8836-A3E9C7C1CF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EC2A12-C4E0-4338-9BCC-74AFD9120A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CB4967-2856-47BA-8A5E-E574E59A3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748236-EE5F-4BE6-BD6B-7CA15453A1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A7995F-5155-458B-A39B-71B552C1A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AD181C-B52D-478E-A703-9B7BB5CF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2BF1B0-F4FC-46B9-AC6F-724FB26C0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4AEC0D-D9BA-44D7-9205-950112305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CB79FD-5B51-461B-8237-5C0792BBB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BD1C65-F874-48DD-A6D0-1E7CD68DF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C311565-60AA-4C4A-98A5-5289D3565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093C07A-316B-4160-BFC7-72E3ACF82F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12A209-71B8-4398-83B1-C9A3DE4456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1749CB9-C184-4569-99B3-EADA2794C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AF820F-3127-4FD4-AFFA-68C60BC3C3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5B22C5-79FA-4285-ACE0-BC22579D11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99BB7A-616B-4A98-B237-2B649081F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9BE3BA-6646-4DE9-A5F2-562927022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4107AFE-1E10-4A1A-B277-256E18D6C8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F382C2-A320-41FF-BBA3-1F8C0FBC9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536AE2-B90E-4A5F-A439-1D3025AB0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82B7269-C188-47B5-9414-2E321CBE4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07165D-BD39-4B5A-8143-1EDFBADE3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7F8D31-9013-44A5-92F9-BBA74E909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EF2DA09-6177-4DA0-B3FA-3DB514053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03D9C57-20D3-4644-A083-523161F2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E486F7C-87C4-41CC-B898-D6A0D8436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A653B3-C513-4DFD-9193-7D4E3B6F2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67B7F6-4319-4700-B7FF-104037503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D3027B2-2810-4368-9CE2-51CA0174F3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AED924B-C35E-4D8E-97B3-2D6BE50BA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FC92339-2AA5-4E25-AFD0-05D96C5BF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D8BF9E-B2F5-49A5-B18C-B2ED55904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FF166C-59A3-4489-B974-BAE481605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9DB36F3-4A0B-46DE-829D-562A9670B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E54BC7-93E1-4051-BC82-58EF0D6266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5F9395-7095-4DC4-BFAD-A65B865DF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ACE707-35DF-4689-BB88-413155220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1CC04F-BB73-41EF-A8AD-3CBF8D61D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D4A001-5701-4B19-8DE7-90E5D1DD2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70D8236-75B9-4A16-867F-EE47CBEEE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3F5B8B-F964-41E7-ABE4-C9DCBDB77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08F1774-A1BE-4489-98BD-F7F8E4A16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CB5EE5-D832-45D4-B004-D75DB34E34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370DBC7-18EF-441F-BF33-A0691EAE2F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4CDBED-7CEF-41AB-AF9E-6E2483534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0006DB-795E-4378-9B5C-EB80FD445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C17DDE-72D5-4E04-96E5-A71506023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DCC922-1465-4082-AEAC-2FB44AF56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57D560-A595-46F8-9C04-90219B980E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D56292B-567D-4A41-B45F-38F7EB9D68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6B00A8-58BC-4137-BECD-9BBB2B86F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D71D64-F62A-426E-8083-A167EDE37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14630A-D442-4244-9F3C-60BB5C917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0AC690-9147-4692-8E26-B990F5ED4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A6F971-C77C-4933-9E40-86E341FFC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6CEECD-57A1-43A6-A22D-E4DE9CF1C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3F4488-2F5B-400F-8DAA-C155E45B6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B4F333-EB65-4EED-8AEE-9EE620ACD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AE5BC9A-91F4-48EE-9242-C7EE809FB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53EAD0-0C55-4753-AFA3-BB6CD100A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0EEF755-E234-49C1-A694-DBE14FBB2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84278F-BB57-4017-B301-F34364896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41433B-607C-44D4-B08C-FCBAE42F2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30359B-5F6D-47DF-99B8-5245E1F7E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321AF3-6656-4B21-9D26-CE7DB4DC4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AD06199-01F3-4A12-A063-02B027C64A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518E58-21EC-4301-A858-09AED74C9F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AC1F29-5F3B-4450-B971-AD9C1AFE8A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922A0B-E3F9-401A-AC45-06A373587E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A5D976-BE29-4E64-9689-A30250E40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F2C230-E8D3-49C2-8331-76E4D5BAA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47511C-8168-48DD-A328-FB0DC200B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76D950-148C-4665-BBEA-DFD51D3F3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FE4426E-70E8-41D2-B92F-28BC894AD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B819D5-6326-4A46-A3EF-41E7923C87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B494B8-C898-47F2-98CB-7E6B3FCFA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CA92E8-421C-4FB7-9B8E-38F1D164B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8A39D2-1484-4D04-8358-F549B63F8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73C442-5E12-46AD-BBE6-D2C03DF84B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9D869B9-DCCD-4301-978A-1C7705EE8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37A332-DB17-4CB9-97C0-F9313C9A3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4196BD-86A4-44A1-BEA9-8BFFBC25F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C7590F-7227-4505-8CA5-716948DD1D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38BFE9B-C867-4F5E-8C75-8F16059F8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BA4C7D-8BF2-4D21-ADDB-7AA03A9AF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52002C-1782-461E-89C7-19DF5440D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F4FAA7-F30D-4519-AA0C-D6C343B8C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41AA70-CB1C-4AD4-92B1-C6D041000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E6ED21-8CFD-442C-AC86-47E05A0D8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C05BA5-4B9B-42DF-BA5C-E934055F40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24E6AD-12D8-4026-A641-73A738083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13142E-FE8B-408F-8388-2AE63DB40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75D6A8-E9A3-4477-B819-27FA37D64A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611CE9-155C-4BE3-9148-0DC05009C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830D5D-0912-44F7-B05F-C52F8D728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96FD02-2029-49C3-AD03-2E94E31FF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0B23D9-AE66-42C5-A651-DE3BFDC1D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78AD47-CE13-4024-97AA-B668511996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E80980-6D75-4496-8321-F035DCDDC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E34157-6DB9-41A9-8051-5DE2F1A96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3E9B745-35C5-4345-9399-EB56DBBF4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6F60D4C-132A-49CB-91E0-CA37A74AEA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9B45BF-3BAC-4B52-9CEB-6AE328512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9DA208-89DB-4008-9550-D2C806FD6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B4715D-071F-4DD7-BE0C-6224E0AEA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BE28C7-0CBE-485B-8E03-27B61B875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4A7BD7-D5DF-448A-9F79-DC3CEAF31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4687D9-083F-45B4-A0DA-1E2B0207A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5BDB83-B11C-452F-A49E-B3019D4385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BFA1E3-7E66-46C2-8559-D15EA8B63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86BC979-564C-44FB-AEFA-E66BE214FF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14F53D-201C-4AAD-A430-AFC970603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9233A2-7F5C-45FA-A07B-547D09665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58E5DC0-6B9D-4A87-88AC-668A25717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26235D-B247-41B8-B333-58FE23E5F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B4CB5B-B610-42DE-B8D5-62E672FA2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F773E3-E689-46CB-96B0-1996DBFCC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CA22F83-8A54-43CE-8A6B-018F4D8B7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A92C53D-92E7-4364-9B91-6067FDC80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018B03-184E-414A-BC69-14566951F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8A78D9-FF15-410E-9B78-B254BFFDEA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27FA4FA-8979-4902-AA07-3313E0F7C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F1B584-9CF0-45C2-AA19-8D557156C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403B05-18EB-4F80-9D15-99249F0B8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90C9FC3-AC35-430D-B120-19F686581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95AF91-C534-49A0-A0C3-F06BB19A9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B7DEA6-3ADA-4EA9-A653-7A18EFF5E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9D3FA1-D6C2-43BE-BBE3-40B236E2D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791CB7-46B2-4923-84FA-6A0346135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6FC0472-8795-474B-AF0F-2715B1FE2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0D7EEF-1188-4608-B4E1-475CDE8E1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9F31D7-6FB9-437A-874A-382E6D1FE0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263D50-FC20-4AA0-9C5D-FD2BF0FF7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F946F2A-A255-47D5-B4E1-A2C89735A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9D2FA8-53D4-4927-A607-6427AE1378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6753DD-8B48-47CD-B9DA-15FDBA85BD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85C571C-4C7A-43DB-8A9F-DB5608F26A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EE55914-A474-4A91-804C-80E536F1C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209D46-9BDC-4625-9217-7D02B7836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2B065E-C78F-4D25-8FCB-7D51B845A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FCED918-FF07-4255-85C6-A21A5000B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45714E-DB99-4C83-BC8B-B6FF8D430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039BB0-A248-414D-AAD6-3C1F57804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17D70F-106D-4087-88BF-CB40E4EBC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57987F-CFCA-40E2-85A9-546DC35639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B693399-531D-4F54-A4C0-22E2FDE49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672819-154F-4A3C-B610-0D80ED7A3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0CB260-5AE9-4046-81A7-9968028DD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29879D-5050-43FF-AC57-9C04A8CDB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3317F9-1572-4396-AD74-E56370395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F75178E-EB7D-4E9B-B970-C6BE5D452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16DF5F-320A-4200-AF74-52EC07E976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456F53-79C0-4DB6-A826-763C9559C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6F9FE4-A224-4FA1-B34B-8665F677BC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6E8D37-9A25-407F-AD8D-6781A020E4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1907FD8-716B-4AB1-ABA5-74A9F437C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6810C0-987D-4B77-B931-E96850A61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C29DE5-92B6-44B9-A6B7-5A77255F2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8AAC82-559D-4F59-9518-B2C3FFB34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C8A2C9-A3A6-458B-8EFF-78FE35F2F7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8DDECDC-384C-460C-B93E-F41F87A94F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10114D-0325-4FAD-A046-8AE382FC7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640A52-14DA-4A11-B9DD-3A5FE41EE3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EAB59E-7ED5-41E2-83F1-70FC449846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DCB0AD-EDCB-4BB7-AA0E-87DBC5FC9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127925C-EF21-4FA6-A56C-3ECD655A5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650999-075F-4155-A32A-FCB9DF73FD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8EC84B3-7C6E-4344-86D7-6CD40449F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8FFEC07-9F0F-463C-A1EE-0D823D869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032E64-0663-4143-B80C-89C29683A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3847AF-6576-4CE5-8F08-7AF0443196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A74C28B-9483-4FAF-BCEA-CB183D44B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80C45D-3F8A-47F3-B684-D083078F8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3E3EA6-D61E-4669-83C4-CC599600D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117D0D-5898-46A7-921E-75A1B102A9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63F0A1F-2D1D-4800-9C8D-E1FC16D5E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A02BF1-1EBC-467A-9629-797144215E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6872C5-6F62-4D79-8FE0-25D8EE893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CA5B4F-BBCD-438A-901C-3ECC18A16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19A4D5-C99E-47BA-923D-C3F43B06E6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18E8D0-0D3C-42C2-8093-A2E001E33F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FBA63F-743E-4E26-9FC7-0BC806147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BE560C-5A68-449B-85D7-21740740E8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8B3B62-B8CF-4B0E-990D-FB5F543AC8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FD4B9BB-7481-440C-AE98-394540681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D143EF7-B889-4007-9827-5A4F15F7F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8C8E23-41FC-490D-8628-218DFF2652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9DA86E-40E8-4FE2-9D8E-F847E463F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31EB01B-91B3-4A5D-B628-CA9024BF5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AA2049-04BB-41CA-8BB9-8AEB83CAB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CCC0BA-A69F-4E72-9153-2B0C83B2C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68A6FD-066C-46F4-96CE-3ECCC61425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814E24-6CB0-424A-BE96-3946F580C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1A4D101-6358-4EF4-82A8-FC85B6CF7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2D45BB-32D4-45EB-A791-2915324CE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BC504B-CAB2-412E-B506-DC7F08728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82C13D-1278-4F56-8448-A89462BE6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777B0B-189A-4583-BF61-0C5FB1340B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6A200A-28B9-47A5-8238-99CD3EB53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87BB84-72C4-4B08-85D6-530D169A7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ED3A4C5-97D8-48AE-A5FB-ABFA0868A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60622A-3860-4F6E-A9B2-B85302554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6E2BAA-26FE-47B5-8B3F-9A5C3813D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3500F93-D4A1-478F-9458-D81EEC8D2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63C132-5939-4B17-8852-ECBE4F1B8E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627284-8421-47FD-AABE-6645F26D71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C2E0466-45F9-45FC-BB04-DD8F1D8CF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A64DDD-19B1-4AAF-828E-98F956DC9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B542C2D-E64F-461C-9D71-4E6FE2F3C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D63B625-8CC9-499D-AD39-B52F97708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508D09-B054-48E0-B9B3-02107076B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C63D75-9DF5-41F6-BC8D-AEE757515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2F458D-4342-4653-A0CD-1655A59B2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5BFFD0-21D1-4D59-B3FB-C91F052A4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B6109A-2FB6-49F3-981F-6A23CC8477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5E2BD1D-4FE8-4B96-8C07-B8141D470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8259BC-88B5-4E44-AC16-E70AFC60E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F68D808-3D83-4898-88C9-BDE585FB1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21FC46-B615-4426-9C9A-512071A3C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026FB3-8463-4117-909F-3B2593F1EB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DF2447-EEBE-4CD1-B348-BCB88745A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534A09-1897-4D31-BB97-D3C80C512C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E12D6DA-0179-4286-B44C-8985368DD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9842357-A4BF-45E9-975C-F102975B82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A22F1B-76A1-4E57-8C9B-E5401016F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3B580D-2D42-469B-AF6F-7ECC96811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0B564C-C80A-41C4-84CF-20854F6B8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651FF6-4FBA-4674-A429-7BA8A7729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9B39F5-DA4D-4029-B49A-35DE94170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ECF323-4FE8-465F-B85B-EF1EA0015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B82D5C-0C70-4360-970B-36AD42F101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F74FA9-CD2D-497A-AA8A-271269EB9D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F54808-D6D8-42C8-9251-FFD4F1063D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C4C65D-D13F-4D3F-ADE1-235DA23039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096BA3-EAFC-4C49-A443-14AFA2749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B7D5B4-EC55-4D32-A131-AAD6FA3BB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508308-A0B5-4650-93B6-EBE8A0C44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1886F0-B8E9-470A-8797-233074D19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4BC13A-E1BA-4C8B-B8F1-A770A38DA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B8D8B5-D404-42EE-82FD-6B95FBE4D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BF8A15-7A4F-480C-B26D-563DDA7DA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5462854-444B-467B-AD0F-56ACAEFD8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05A0A75-E7B6-472C-BB18-FDD5A40653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52DEFF-156C-4376-A28F-3C68AE0FA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E90AAB-FFD7-471F-999D-DBA07D73D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8A4A0A-6F16-4C01-BF7F-D2E673B46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D86821-36D0-47FE-9EA3-43E06C5201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339BA12-4DF2-458D-BA30-DAA92F47B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F58A8-942A-4639-A772-781E1AF231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704CB4-1F72-4F21-9B9B-D4797003A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B4E621-E9AA-42D8-B60E-826E41704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423A90-3A07-4CEE-B6CD-C13CDE4E5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6E6AB1-ADD0-4D1F-8CA6-3CEF22FABC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C27E37-3DA8-4690-9370-3021E24AB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B1DD875-A0B4-42EE-994F-D24126861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8C23B2-6A0F-47E2-A3ED-12F4B4218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D8AF1E-6B22-4392-93FD-0EE956EA2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D4D873E-F35E-4639-A9FE-03541AB04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067CA6-9943-4F81-BF71-3A8490A59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8394FC-9D9F-4746-809D-673CDF90E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B50771-8426-4810-890A-1DA599767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A3A79B9-68EF-426B-A32B-CE8FE635E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212C443-6F10-4F38-B65A-C6C25354E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3E4634-C1EE-4D8C-B036-941660D6F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93FFB5-ECF8-4306-9685-D039A3C8F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6B14A0-6C85-4186-B7BF-1D2E350F7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92D09C-7752-41AC-9A4B-A5B62A079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298CEE2-5C0B-4241-A1FD-CD2610EC9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9BAE65-8754-4D28-88B7-6E3FB29CA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A4EE8DE-D0F4-41AB-9801-646A557B8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AF4B139-DF32-4FE8-8B6D-27F710F42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26DA7A-5B71-4810-8980-91C27E989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A3142B-1DC2-41D4-8D19-4E5242E57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C5601F-8FC1-4CD7-B200-F78350144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66625F-0249-4427-ABC7-81325AA86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99FA10-356C-48AB-A333-C01561750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CC1128-CF09-4F4A-85C7-D106F9F91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D23E707-A268-40EB-BA0D-ED145DDEF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66CED3-343C-4423-BAEB-977ADB5858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99B5914-4E27-4D04-9DC2-3D076624C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D8992EB-9B32-4A0C-B16F-0E58C6F4D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C551C07-43D7-478D-A7EE-40B4938E9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CCCEA28-78BA-4F4B-9E6A-8DD3A1DA0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594852-F763-40A0-A164-B2099DAE0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3DC5BBA-DD6D-438A-B056-C96AD5462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2D098F-73CF-4ECB-AE1B-FE66B5FDC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A2B023-236D-4184-BFF8-396157336C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C508FF-EFAD-452B-AF88-D63259A25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045A75-DE85-475D-AA1B-24E059E95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28B7F1-808F-4FCB-8A29-8DACED116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4C86EC-EC77-4997-8BCE-F01C6943B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0E9EDD-85F6-4B99-B2F0-F1F8E78A1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0B24A2-55FC-4DDB-A85A-AD703B1F70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B6CFC3-85D4-4973-8F69-E45DAA341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E8C8F8-9C13-487B-B6C4-DDDA76A78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098B4-9140-4BC8-8CBB-15A65D8EE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FA4C7F-0245-47C5-81E3-284CA4576D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62AB0D-80F2-470C-B574-F56F369A5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7EB1A3-F13A-4F93-8DC1-E62EA72E1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78FFED-9DC6-4BEE-AD50-A7D75810CC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39E7D59-2CD3-4CA6-A97B-2958C803C5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E3688E3-027C-469E-A7F1-F357A258A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676D10-BDDE-4E36-868A-37C2030F6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851ED1-715D-4190-A119-2130467FC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57BE3DC-3877-4992-9452-DA4DB3E6DC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9960E4-F6A2-45F8-9A42-44EF28AEA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023D41-3488-475D-AF23-DD92B45097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A7ED9F-0C71-40AB-9429-A01C7269D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25A735-01EC-4A45-9946-60AEF99F9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CE4999-905E-489A-B2E5-16909E1457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BA7397-7D8D-4FEC-A932-6DCA593729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B4CEAA-10BA-4332-8D7E-14ABA6B02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614786-1036-40B0-B54A-7E9C1960F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1866B6B-D072-42A8-A019-311F75E2A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2DDB1D-16B0-4805-93AC-64D3FC0CA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00CCEB-F5DB-4ADD-8BC7-EBB80D17F4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EFB4C54-0BC8-4043-BE96-E2034135AC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94F780-44B5-44F4-86B3-73ABE2685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55D06E-B690-4F20-AC33-AD30D680A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DC9208-8A10-4C25-A8D6-A8C861EA7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AD54BF-F674-4B1D-9865-2A350311E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00CAFE6-78B6-4EA7-AAA7-20A4ECEC4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CD6C2A-308F-4B8B-935A-CDBD328AE6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47A1A3B-B3D5-415E-90AD-275C715DE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88018C-F395-458A-BE4D-A44AE33A9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809FCC-8D21-45F4-91CC-66DE1C119D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B83B14-16C7-4897-9924-7A7C8E2078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A34449-B610-47DD-8E2C-69EE9616D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95FF352-861D-43D8-8BB3-9F40CF4A23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E936A1-5116-4BDD-BE05-B48B7221F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DD27B9-9E72-4FF4-A90E-BB3DFE32E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F254669-E221-4977-8D73-60F7185F2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1DB9AC-D271-48EE-AAD1-50261CDC1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194A361-BAC6-4FEF-88DB-F2FA14B49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ED4238-606B-4FCD-A306-55CEA536C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6B1E25-CB77-422D-BF0B-4A5969A12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B60513-F6DC-4FA8-8C61-9721D0586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3FA118-57BC-4A4B-9238-47391AC99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299981-0DCE-4F0E-B1F0-9CD3591F7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16C1698-BDB1-45BE-BCC6-2BBF023A3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938C6B1-F097-4770-ADF3-797E40DF8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C83C1C-E695-4888-BE59-17F225DEA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972208-D001-4FD6-9675-07C10704E8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879A8A-2B0F-440C-9F3F-818542B4E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A34CB3-09B5-466C-9447-D8B6C0684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313CD8-D48B-4FAC-B816-D5FFAF493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44451F-F5F5-4647-8DAD-8ADFC6086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9F90005-29C5-466E-A7A2-5C6CCB25C8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8AEC5A-BC2C-4747-B2CB-AEE88CE038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09E077-A175-42C4-9F57-AEC4EC311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EF0015-E2DE-43B3-B39C-3758DB3DBF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C38A7-DD60-4C91-A50B-507CEB3C3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B5B08B-0311-4FEE-99D2-683EA4313D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479AD4-905B-4155-8841-44E2FB6EA0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AAD3D4-5363-477A-9498-407321DA7B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6B4F78-5290-464D-91A4-4C1D94B1F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7E43E9-9CB4-4786-9AC1-F0063D762D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F93AA6-9402-4B89-A064-DBAC7BA71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59E3B5-AA5E-47F5-8386-DC7338DBBA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E141DC4-146D-48FB-A4F7-F621A8135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2226EE8-1002-4C50-983C-AF53836E9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62374A-D05A-48F3-BC77-8840DDBD42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88A583-226B-4354-9089-DB4346E49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204D8D2-4F0A-4507-A629-2BE5136F5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BF0727-0144-4486-BE5A-8FE91A2DF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679F3B-3812-423E-9AB3-E309F0844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9556A49-0CD1-46E0-B9AC-F1A769C51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3672040-F9DC-4225-A457-B64E827588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9DFA04-E8B6-47CD-817C-F221186C6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2F65F63-44EF-44EB-A934-42022D648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B9A836-9C00-4C09-B647-08AEBE645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AA6E41-C2DE-4B1E-981B-5E425D3FC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7DBB70-9E1A-4316-BAE9-4229FFA872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3FF2A0-C19B-4F39-B866-C8C16836F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123FC81-5FF6-4327-A681-38991AD2C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A8C3E3-5E46-434D-926F-3293E372B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6FC7C1-E6FA-422D-B9A1-B0FEF9F4C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9CD945-2F44-42F3-87C6-0FF5A79B6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EF448A-2082-4F88-A8FD-18087A5E3F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616669-F0A6-46E6-B541-0D6D0C9555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2571FD3-8EEE-4FBE-8FB5-C86A44712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156D22-A06A-416F-8DB8-7ED45C8C9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65E9EC-2B92-4F97-AE33-5C76FB6D1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A04D167-9148-42D1-86F3-4010E3F2F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3DE36E-2C53-4704-8978-CF4399ED1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334DDC8-59E3-4DEB-9981-3657130CD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0374B6-C787-46A2-B19E-A42B6D94FF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0E9D24-FA28-475C-9BC3-79C29EE5D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C16675-5A26-4917-BE10-6D025BED4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50D8DA4-63A6-44BB-AC02-B07E4D72F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1FDA0E6-9327-4F8B-8100-BD7F8EF3ED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0FD5A6F-CE35-4F41-A12C-7E107821F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CDED4F-B29E-430E-B739-2D5A4EFBAD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0E374F-16C7-4EF0-BFB0-87C9CEF608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65E1B7-8514-4A87-ADC8-72976262E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52108F-C2A3-4C7E-B65C-A5BADB99F1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A5178C-00C2-4EE0-B3FA-3F75AB7D8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C11B3A-52CC-4E45-BB4A-8DC0BD6CA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9E0FC31-88F7-44E9-A0F1-EA094C07F6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424E92-8033-4C67-A63E-E7885E04A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CB1F97-AF4C-4C47-B14A-6D469AE8A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DBE1314-386D-4B57-97C9-CA3AA2B12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899DB-5BC0-4C1E-B6F6-C3460704E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653346-8F5B-4F76-8799-8BFE61997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AE483D-78C2-4CE2-B6DC-5F3B1BC1A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BAAE6A-FB19-493C-9728-C72573872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CAA6CC-1AEA-4D3B-A612-049F97B452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3D1695-B259-4AB9-801C-45FFFBB211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9AA978-E2E9-4F10-B537-0B514B85E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D1223B-E04F-4E98-8C27-1321796B2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3E38E3E-7243-489F-B7E5-CB8212710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A34E7B-D908-4099-A682-19D418078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1528986-3593-474B-8BF8-388CC1871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2F184AC-187E-4AAC-B35D-38B4AF7DA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E068AA-80C0-4862-A022-068F7CE8D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174CF3-89D8-464A-A32B-621FD001B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B6B7AE-F687-49C2-97B2-97286F0FA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5C9286-27EE-4390-B58E-C419476FC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421D02D-795B-434F-A561-43EB51827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6E0565-7018-4CA7-8A85-E67632720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B5A06C-F0AF-498A-B741-817FD8936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CB8E9E8-5835-4177-AA59-39DCBAC3D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F6F337-ED28-4A51-BE7C-376B4A21C3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6F6CDA-5BE0-4F14-854C-4B8DEA5D1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75E4E5A-16ED-4763-AA75-C76F6E738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6CF41F9-D926-47E8-AFCC-3094E2D28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9100A1-9AAE-4B0E-88B7-86270E98B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63C055-2A59-4963-B41B-DC1D002F53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FFB859-4FFF-488E-8564-C3DD38D40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44C765-A58B-467A-975A-AE796962F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1045DA0-2A0B-4C50-BBAE-3579A1E9A6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B884CD6-A440-48BD-AB2D-EB2042DBC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DB129F-2F7D-48EE-A3C2-6F78501E5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82B1FE-ECEE-4F24-9C58-092A6C22E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81B8FC-4CB2-42BA-9278-B0566CBD5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F676E4-1E31-4F5D-86B5-54F0E35915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4F8534-3673-48CE-BCC8-6C5A65D3CD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702454D-592E-4C91-A9A2-A0A59557E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5B8FF0-4E4B-4D15-B3B5-00C69CF3E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244941-C1D1-49C0-AC49-832185E97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1F83BC-9C74-4203-B299-D37F48641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8A4A1F4-EFA0-478C-809E-EAE96C483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4358CA-DE52-44D0-91E9-4A832F591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86EBE0-C36C-41DE-A2FB-D362E70C84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FBFCA0-0E0B-441D-A42B-4E0CFE731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416680-2E67-4B01-99BF-C7CD04B2DD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B8F371-C5FF-4348-BBF5-B4DFBDB57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1D9DAF-CEF8-45CA-848E-B4B2FBC760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630E40-C86E-46D8-9028-2D9D6C1BD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FB902A0-459B-4ECA-98D5-C17E3DF0A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01B490-C1F9-448F-84E0-7E74A396D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603EE3-1815-45B9-9AB4-A9FB09CB8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5348EE-4C33-43F5-A516-ED5ACF8DDE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57343F-5F8F-4B78-B0E4-4EC06B78F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FEC2ED-A4AF-4393-ACE9-64572ED27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33D5285-46B5-4239-820F-1ADBAE8E0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04D374-D512-4070-BFF5-BF6AA555C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F81A1E8-A8DC-4E0F-B0F4-C83AB9B6D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3C140C-44B6-4867-8203-6904373E3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A1409F-4EC2-43DE-9321-96EE5A7DD4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42A3BB7-B04F-4B40-BB60-4EC5B0F18A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39ACC5-17A5-46ED-A96E-76C4DFB061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C2576CB-4219-449E-83D2-4AB82AF9F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653ECE6-1172-437D-8074-0707525B7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3CC56-9846-4F51-A065-EA99B7038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1578A44-BF84-468B-8CDE-8CE715532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41D446-D057-4484-A3D7-B2CEB9A7F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481A6DB-6F48-470B-938D-0D1449374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E900E8-B2CA-43D1-A4F2-D223875BCE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39865B-9D0F-4B8B-84FB-909B4D2DDA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5F74E5-1E1B-4B12-80F1-9165EDF62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D513FE-5517-402E-A5BA-9DD41DDFD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4BD156-AE85-4E65-84D1-C0A2A98FC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10DF25-1F29-416A-BAFB-4F9A91DC1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0DE2E96-FAB0-43D6-9C77-14EA18CE81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C1E5E5A-7629-4663-B8B5-5D74CE6BE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FCA70DE-D8DF-4AD4-95D1-16143D4FEF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3356A9-DA1A-4E38-9FD5-72612CA20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928701-B427-46EF-9D0E-7BCC7C2BB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17DC2BD-320C-4363-B943-69BFB291B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89D5D9-FB25-4619-A1D8-8918926C9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07FF73-2F5F-4110-86DF-4E0C769ED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C2AD45-6E35-43D6-A0F7-C7101D758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E0B502-C563-43D5-BCA7-A2D368887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BFFBF6F-E567-44F4-9D90-09DA6AF7B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4FCF83E-E8EA-4588-81AE-8867964D6C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CE2D03-83C3-4BAA-91BC-E92A86158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9A8F10-25B1-4E9B-85C9-4950BC09D3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B23BB6D-343F-43CB-9210-A79CBB108D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4F37FB-EED5-4609-A493-63FE1D22F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492AA0-C565-4537-BB7E-A7C12784F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28CB14D-E6C0-4A61-9D94-BCBDD5169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4F402B-9F67-4F30-904E-02D8A50D18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91BEBB-E6D2-4CD5-978F-5D8F9B4D6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4F0354-ED8D-4E1F-8ABE-25468BC89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F3209B-0D35-4B02-B0DD-D70F40569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E6DCC73-F25E-4A36-9E2D-FEB8E689D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08DBC6-7FE1-43DE-B076-8B70F6B17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CD0E73-CE14-4B75-8539-9E15882B6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35EB3F-45F1-46B7-82E4-F8E3DA823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6DB8D7-6CC0-4466-A525-58761506E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916446-F8F0-40A7-BA44-8AAEEDC65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4ABEF4A-6E14-46C8-BEFE-770A13831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6496C9-F01B-42E7-BDEC-84E05A6AB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BE0DEA-B41C-4C94-BABC-1C0A2D48A2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29BABB-83F8-4621-AEE6-1018EDAF2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77B119-B850-4E74-9456-E71851C77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6ED724-84AE-4F57-AD8C-8A853948A5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A162888-A4F3-4CB1-900A-62A4F5B6B2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5C2243-97AE-47BD-AE86-DE4B733CD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07464C-0DE9-4DD8-9250-17C2FB744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9095EA-D387-45FF-8E22-99104F8947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E183A5E-716C-431B-A99E-A3A96EAC8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D2F254-FA72-41C2-B9CC-3C741E654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DE9D79-838F-461C-84CA-EDCDD4294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79676D-A87A-4714-BC96-FCFC50BE0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D445888-005F-4313-BD83-F17FB5230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23B04B-BFBC-4BA7-9E62-974677D6D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8D6725-ED01-4D5A-9E06-677C1FD27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51530D-F7F4-4932-AF20-75F5FCFE1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503725-736C-4C84-A434-74493A507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8EF8B22-51C0-4ABD-A5CE-479D36004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4FF1A7-3E91-498F-BA8A-F13C1A532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1F1FC5-4F43-4851-8152-A6D6883BA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18056A-4984-4EDA-A66A-77586D66E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D79EE4-51F4-4FEF-85C2-CEA2716BC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56DA5A5-9962-47BB-AF4D-AB30AE616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0FC6C4E-1B8A-4318-8E11-CE5211945C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7D86EE-D71C-4EA8-A699-C857EC2285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1BC275-6220-4A73-8268-6CEDC5248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1CF8BD8-7788-41B4-AD0F-6C74F7C13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09261C-2D89-43A2-BD3E-14D4960D0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323B17-BA4F-417D-A358-CD250AACB8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EB9651-494A-43B2-B606-DE80F7FC9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F460CA-961E-4F6D-8744-0D70F88AF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904E19-3C2F-4C41-8239-E8C9E3683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57DDE7-1022-4C69-AB29-07F43ACCD2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CAD7BCB-0AC3-4252-A391-D22BCA56D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5C8D3C-5217-4B8B-903E-0A8D1F37A2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DBF398B-F2E7-4522-BEAB-764DF556E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5CCFDE-5E47-4A74-8985-1677D95225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C34226-1EE1-4C5F-82FE-2248F27759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B11F3A-6F44-46CD-A5D9-0C9500F1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F7EC0A4-7234-4C7D-9344-72773F090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9FF842C-6BB4-493A-A4D5-8D2EA064F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9F90CA-53C1-415A-B464-09A7ACF6AB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F08D0C-E3C3-417F-8A82-60754D8683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DFC653-EDB7-481E-B70F-08CA1B3FA7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73081DE-167D-4922-9610-64AE87343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31FFE6-AFA0-44C8-9644-5869552BB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F81CAC-4D4F-4EC3-ABDD-0DC0FB25D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B6AE14-5D74-4DEB-B4B4-CDB18C9E8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65DDF8F-169F-497A-B199-C41F50C045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0E89FC-2FC3-4F58-815A-4FF1BD5FF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572A04-A844-404F-87A8-3C93AD145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FD7FE7-6D80-4431-9D90-F4051F655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AAFD0DF-19A8-4968-BE37-1F7980CE4D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B05920-83D0-4650-B259-4A6ED69C3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F6CE2A-8D1B-4A90-99C4-A0515BA0B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4834B1-6FD7-4FE1-8B44-D53FF77712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EA7298-8098-4DC1-9AF5-492C893A9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0F327C-6A11-4122-A628-704AB3CC7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C349DD-A40D-4D94-B472-9237F36AA9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278107-5E2F-4716-B861-DD6CEBCF0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8A3A985-90E3-49AD-8A44-A170BFA895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AE4386-ECD3-4AA7-8DB5-3120C28E6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F5186E8-4999-43F7-A6F0-7CBAD8884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12D06E-D3E8-4F3A-A360-21B0CA584F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A73A5D7-C2AD-4D54-BDC5-15E2CF62C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D51ACB-0E80-43BC-B12E-559D47A10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2AD862-26B5-49AE-B726-63360555A3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203348-7262-4FB4-B06B-D7118B5ED0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63F9FC-03B0-41C0-9183-C37A72DD8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E1D3409-6AE4-45A7-8894-04678208A8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2C6702-784A-4857-B1B8-5092110EB0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F8F2D6-C91B-40C3-9BC3-46DD4B6B8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80B0E59-0CB7-43B3-A9E8-7F087D646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A91D3B-9ABC-41B0-8F5F-BFF8FFFAE9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39DC86A-1A31-4B59-83E5-D6376FD0B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79EDD0-6152-47A4-ACAD-C3672892F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9450C4-7DC9-468A-AE3F-99C3ABFF5A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2F93EA-799F-4DE3-9A95-BC0B702B8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199ED8-D47B-45DC-B923-6F4CB357B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925278-BDEA-421C-981F-F4AD2D68D9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6DA774-55C9-48CE-86F8-71334CAD7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24C1CD-AE29-428D-B61F-8AC4D0DC6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05F777-A320-4DDB-8912-5ACDC2671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1DDE85-4DAF-4FA9-B9C0-DDBC2A0F1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B0894B-37B9-42DE-897B-D5940A8E03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B53119-B94B-40C8-8BD3-8D4E4549D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B29BBE2-1455-4B83-8921-53A77C1D4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0DDBF1D-05A7-4981-9F7C-B7023359AE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7749AD-FDB8-42A4-9DCF-1BF804399D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8D54CB-AF45-4183-B84A-BB81B6903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6CE532-89FD-4DA3-92DA-BD7B77A5E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7EBCBC-E473-4605-8289-2C89174C5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5BBC096-DBF6-4A05-ACCD-F16F1C9E2A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E1B19D2-EDF6-4C4A-994F-0A3277AA6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D8C8AE-16EC-45D5-B1E9-A8C0DD2F10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B9CF3A4-2D3B-4EF3-BE57-55F9CFDB1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D8713BB-5ABF-4415-B1C3-B4FEABB719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AD0D02-F19B-47C0-9358-C0757FADC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1B8461-A753-4FE1-9ADA-0247FA6C60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779C01-A548-48DE-BB67-B07D79109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FE6435-52D8-4D98-830C-D68E0BE3B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B54DA4-08A9-4D58-B223-8CB1401C36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2415C0E-6B9C-4496-A868-D94B48557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142E18-FE56-4E3B-A29D-4375AA66C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0F1AC7-DB83-4654-833A-1088698881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9A415A-5D71-414C-A664-D35A0CDF09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72D899-6A9F-488C-B4D4-BB78A1966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B1B17B9-FE57-43A8-AB61-9B8F88F963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24D181-860A-4E9C-9203-218DB9214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3E9E00-C45A-461A-88DC-AF4469782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1EE7C8-2306-43B4-BB3B-A9723EB79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474113-E7FF-4700-A26C-5BD0C51F8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5366D1-9039-4CBA-BB68-5DA9E6E19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945471-3BEC-42DC-BBF5-EC8CCDE91E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A38B99-1D0A-4BE6-8BFA-01AA93786E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33FB3D-7914-4E45-B698-E7C80EAC1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77AB50-DD68-4C69-9AD5-0621640A3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E775BB-D88C-4C61-B765-FE515146DA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4F1E12-347E-4708-906F-8853D9C8B1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C48A66-9EEB-49F0-8DED-42DA5A372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E2FC5A-BB6F-4F26-8DFE-1982C77D6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A2D4BAA-6A77-4685-BD14-231261BB9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5110CD-731A-4859-8B19-AAC4B5975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53AA8D1-68BB-4138-8AE0-70F270ED6F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A1E6EC-C8FD-4D9C-8339-D282CEC33F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BBF5952-3A63-4426-88B4-DD1284D0E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6983F7-BF0B-4371-B711-18B87CC2A7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E9700C-3D71-474E-8A5B-A22568166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864D24D-5402-49A6-AE49-CEC403DC9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1F3235D-9504-43AC-B8E8-52BD5B7182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6E9C44-5ACE-4CBB-B127-B6607BA94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1D36AE-DCE3-4F23-BACD-DF9A02F72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3A3C8B-5DB3-47E8-BFE3-280294532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7AE0EDB-CD82-483F-9495-35755AD0E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C7786D-F7C1-4721-A7A0-5B8CB47672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E93C79-E71D-494B-81DC-377CF2AC9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193F770-FE21-4A87-BF12-98B298AB16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C561118-EAEA-4565-B8CD-472AC0F4C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A70F50-CFA3-4EDC-9E7D-7C57F319D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0A8044-344F-485A-BFCC-0CD8C5C80B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45C7BC-E01A-46A6-A4F0-ADB9D5DBF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C7E7A0-0095-454F-86AB-3996FF33DB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F15DC2E-D864-4488-BE2F-C37F877EE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9C2F27-19A3-4ED6-97F8-C4ED5B674D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F3518F0-CAE8-430D-AEAE-79A51809B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BCEDE44-C1D2-4563-8D68-1607015D2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C54273-A9A6-497D-B58D-63A7E553F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0D07779-A205-4AC0-ADC5-CCE6E83E9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D06294-D12B-4AB3-9571-90A914656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2168809-5541-4DA6-B450-9FABEB741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1FEA92-3160-4A53-82EF-D1FE88E13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3C41C5-EC86-4D1F-8F38-8C6325579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C8B17E-34A7-4B60-A6AD-D6974A377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6D6561-40F7-47FC-9B87-19F78E47F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CE8BB40-396E-4F20-9066-8F4FD4BAA6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E07FA3-8388-468E-95F3-0929CADF2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90CAB2-484B-422B-9130-0867D445E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16B9DB1-63A9-4E4A-82ED-EAA4BC94D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46884D-4E1C-4040-90D5-29CA41308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AB68206-7CC9-474B-AF9E-91946D5EC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67FC1C-02EF-4DAE-98D2-7F78781B5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E3C34C-F232-46D4-B3FC-CB8683D9B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8134FF-90FC-43B8-9075-5EA059005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8D3E10C-498D-4DF8-BAAA-126F0C2B6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6D7355-CF44-49C0-A3AC-D1E428F38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D116D4-4F62-41BA-8672-14BC542CC6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636D49E-25D7-4254-ACEC-73FEEB3A5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241DF2-E64F-466A-8674-D5377C2060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3C7AA2-05D7-4BED-947A-2D157A7BA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A289419-F1DE-415C-BD2E-899E248A4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C5124FC-D3C0-48EE-94B7-CD763A18C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39EE66-A712-4E28-A386-D43179329D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42EB21-D5FF-4EBD-9ECE-6AF06D981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E76378-B3D5-4B0C-B4A2-B5D24DE5B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52F48D-913E-4C29-BFAA-4308A50EEA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202694-71C1-43C7-A70F-A552254E5D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8BB7252-0DC3-402B-B07C-848238805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DF3C04-7319-48BE-9F3E-4B5DC3C9B5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DD7C6A-61EF-4A02-90CB-9D7CC385E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57E0DF-1910-4F26-9166-0A52D689A9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5F5AC5-2D47-4D3C-8B4D-ECBC1EFDE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1B6283-CE1B-4961-9226-9331C43B19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BA8D18-F6F6-4A69-B7A8-18ADCF5B8D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BC9486-639D-4C4A-8DF8-E0291A9D4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81DF18-14DF-42C4-9C4C-840547B7D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D101971-9D0A-45C8-9953-EFBA2471B4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96D7E0-B91C-427E-8611-1F09D0EDE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460B92-89D7-4614-AE28-E47C6555D2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296C2E-609D-410D-97E1-88FBDA5A3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E411095-3EDC-4454-807E-2D88A578FF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A76F14-B458-409C-A1F8-6C13E21489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19F4D8-A2E5-46F0-9DF3-B33846BC37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3A2C20-01DF-47DA-B125-7B7ADBB39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2E34AE-4D76-4A01-9267-87FE03796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1D3979-0345-4254-8B8A-2C7EF7006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84FD26-6485-4C71-95B8-6607AC945C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D985DB7-7F35-45E9-8A54-BFF42E14A3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C039E6-7536-435A-9DEE-9A168DE65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0DB5A0-933A-435B-B351-97C467EE8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F05A031-A4AB-4D2C-8D5A-433464FA8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16DE1FB-E0B1-4A89-A6B0-35E874FEB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1D6029-7B36-4244-92AB-9C53DD988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18CCEF-D3B8-4905-8863-8D272279A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C629F7A-5D22-41C6-88F0-2880CA313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8F0EDE-3155-4FC5-8B76-4E5A098EB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FB9B5D-FBDE-442E-9ADC-4EAB5DEA4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6C2D61-DFF9-4BD9-8200-DC7966367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C7CC40-24A4-49DD-BF2E-16AE41766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321FA0-72E6-4A93-BE20-2B2EFE7E8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86FD0F-B9C5-4B32-A0B1-5D45AE872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AB4B49-256A-4A99-8B09-C94B7A9BC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FDA454-4BAE-4AD0-A70C-029654DC5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C0804C-4BA5-45FE-8C67-70110BECE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35AD0E-987C-4ED3-8622-7F0A9822B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B821BCF-79EA-40CF-9BC1-E11CE2EEF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0460F2-F1CC-4089-AB2C-F729ED19D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2E36E1F-8ADB-481F-A69D-F52463901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4849AE-052E-4CD6-8A3A-88EA6E014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2257A69-01E7-429A-A42C-1092AE92A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9FAF52-DE2A-48A6-9600-751094B510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A54360-E9A5-48C5-B4D2-D69127A75D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774933-6A64-4CEE-ACCF-B069C60EB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F4D0F0-6493-4C1B-8009-6FA076B7E1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E680790-EAA3-47D0-82E6-AF6CEA809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377B16-9BD3-4F86-95DB-2A56AEBE3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EEF654-D656-41CD-9653-CC8E0AD71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FE21607-F21E-4A03-85EA-4F94CAEDC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2764059-A694-4D1E-91B5-71F1FEC71B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C8C4DC-A6A0-441B-8A62-F527071356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7CDB29-A441-47B0-9301-FAA1FDDCB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D6208FB-BAD4-4A0A-BFC2-82932C79F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17DE48-E8D1-4D41-A77C-8F66B631C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E5FDFA-C467-418C-8A2A-B43747F3D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493F16-9F9D-4A97-BAB6-6CFAE99B0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B45B4EF-C924-461A-9BA2-F79516E641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A053BF-3685-4C0A-9CB1-42E393F10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7AA7CD-9243-401B-A6ED-A46E5471D1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DAF1C4F-FE4C-4870-AC9C-56C247AA07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075F15-7A9D-46A0-864F-1BC3C56B2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1B4838-43A3-4551-ABBD-58AA25736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411D89B-B3C3-4147-BF58-26E6F1C2D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42409B7-2ECB-4F41-9DF0-220EBA6D1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8193349-FCD3-42F2-BB73-CC2377422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30437A-98D6-4204-A665-D9EA39010D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6F62E7-3CB8-49DC-9438-ED0181375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539DD5-9090-47E3-97D1-E60F5B2FF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85B8F6D-E3E5-47AB-AFBE-436190026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5BDFF2-FA89-421B-A71A-69EF135BE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AFCB7E-6C61-42AB-B35B-0BC356341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48BCD30-488C-4BD1-9225-2DE9D1B80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9EC512-ACAB-4CBB-AD22-E84C46C3DA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CCE843-EB77-4FE7-BCBE-17214BF922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A21BD6-B590-4430-B4E5-833B9D9ABE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19A5DF-7D86-4775-BE31-D981A79C9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BC64D4-1FCC-4B1D-A39F-8013C4A0E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F3622B-DD1D-4EF8-8A42-7524267D3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61033A-34C4-4E0E-A64A-693C849AF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BE134D-71EC-4EAD-8BF7-6E88E1591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E12975B-681C-4B64-B60C-17E4BF670D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9CAFB9-DEE6-44B8-B9E2-061208C067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579208-439C-43CB-94BA-88BE0B352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C04DCFA-A3D0-4F41-A962-D0255F167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6CF86F-86F0-46CD-AE3E-428F625C8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BCABC8-DC00-4B71-A3B6-4D37EBF312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36D83E3-01B9-475D-962C-38BD242D9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78E1ACE-401B-48BB-BC1D-4EAD2C46C0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AE362E-89A4-4F1E-B34A-C6F232F59D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F807A2-C6B6-49D7-9F13-27B109DCE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766AC4-EBD4-46C5-AA2B-22A94A76E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4328585-CE98-4F52-B0FC-1C0BD02BA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7380651-1BC2-427F-A95B-1FD7E0D60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8330D9-C4D6-46CA-A239-8598B1E73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78862-5BF4-4F57-BB64-3BABDB199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DE4B2FE-5821-4ED1-BEA7-1642F131F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888E31-58C6-4BAE-B582-9D90F17BD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5F0C2C-732B-45E8-8B38-5555094F5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C0C76AB-82D1-42CF-BE39-E5D195943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7F0D76E-CB6F-4763-948D-A012BAA02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117641-DCD8-4E62-A072-7B94C3014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DF6DD9-13B7-4A9E-B42F-5A0AD016C6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78D130-81C9-47F3-AE87-627EA868C5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4ED935-543D-47B7-A543-8A8DB4442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7969D7-B4E6-4FDF-954A-D2827CF5D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23E2D4-D9D3-41B7-ACDA-F64DCF3E32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43E68F0-3A3A-4BC5-B8BC-100C2EEEF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D87B04-5C5E-474E-BEB3-BE8947A42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01B5BF-4885-4B9C-AF2B-CFA94F37B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575E30B-25C0-4A2C-8512-BEC0E1B1F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9F5A7-8DBF-472A-8BB0-15F714EC04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F8AB37-647B-4A72-899D-027EA8E3A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A04D8D-810E-4A71-8680-EFE62B179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8EC3EF-89AF-465B-9360-203919776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4EE406-276A-4863-9892-B057E01521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B9F3C69-03A0-4C6E-BB54-9FA2AA0E4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610947-503C-4CE4-A6FA-0B5ECD2B3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0F0151-4AB8-4CD6-887E-11592516A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5DD1621-415A-4E12-ADFB-F5AB3C0B2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91925E-D57C-42F3-9E59-D1420BADD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C83B13-3ECA-4EAA-8277-C68356304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5C6D92-5346-4BE0-A6CB-7880E57B1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AE2B63-52CE-468B-A1FD-4B72F5BE9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A375F1-29A0-4D3D-BA93-4EA5305FD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F6BE85-CDF6-4B6C-93E5-157AC3BEDF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0BA91B-5482-4CCB-942F-C66E3D796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76BE3F-6669-48F3-B617-B8C6248F3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15B72E-4225-43E0-81BE-4FAE28B27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3C1405-B09C-40AD-A23C-57FDADEAE2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11ECB3E-F64B-427E-9AC8-582CD75382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AD588B8-AABD-43E8-B6DA-CFD6134F7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B31F07D-CE94-4593-8A6D-FB34F91FB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70F114-388E-4E66-98E0-7363FA144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A4510A-70B6-4DAA-A8C8-4BC5B65873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75CD046-AA14-4895-8F76-70F032E5D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C086A8-03CF-4AB7-89D4-D26689C876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A2BBDD-6ADB-44A8-A16C-7DA0FBC1B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8C5D15-315E-409F-BD6E-EAE4F99CA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F8EB4D-FEF3-4256-85EA-71140245F6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E4BE4B-F18D-454D-A5BD-8912B275F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F59A02-0E5B-43D4-A6E6-909FB1C68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27F45E-5A48-4D81-B91B-2E40D76EB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1A46D05-26E8-4222-9BC4-5EAF531D8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10F0EF-FAFF-4289-8D81-0321D272C7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A35BC2-E9FA-4CE1-A9B6-310162554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BAAA3C3-1F8E-49F2-9BED-504588C72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E42B648-9C57-4C17-A612-E60EC41C4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358B69-BE58-4902-95C2-5D9C07431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03F8FB2-80C6-4170-A0C9-6B2A471E4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F072CCD-EB73-4E61-B363-8E079EE90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E0F138-D05B-474B-81A8-B42223717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CF0294-412B-4008-8F41-924597E4D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B6C4B6-A349-4C3D-8347-B5FC34608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D64851-FD18-45B6-BF95-0A0028C00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AFE427-BE48-4DD3-9780-4503B3736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8BA4A8-B297-4059-9E01-8D80C6A156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AD263A-60E0-46CE-B0D0-722B8DAD1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C098F71-EC49-472C-BF2D-CD5A8DAA7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17FEC0B-781C-47AA-B5D3-6775894D7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97C93E-03B8-4CD0-B284-6EF0605B1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24DBA0-0CAD-49DC-8486-37771786A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0EAA3A-0A34-4F95-AFC7-80F6E5395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1291F4-0778-4A03-9637-FC0647DAC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7D039D-BA22-45E7-8117-28501D610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92DE80-80D6-4117-A74E-CD22ECF36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F9A27E4-5A44-4701-B813-F81602822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096F2FF-E670-4F9D-BACF-11C1BF998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BCC3E5D-E4E2-4B65-9F4B-0D09D6B02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4B31700-10F6-4A77-845A-83C737CBC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8A6C5A-E112-48EE-B019-B93B9AED9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DFDC7B-0122-4DE3-BD97-0A7A63513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4F1677-1CE8-42C1-887F-44C9DBFE0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BD9BD7-54D0-4C2F-ABA0-8431A1346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7530B4-9F5B-41D8-AC35-1C3567A84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AAF0BE-D56F-4D4D-9B51-B2731AE299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FA896C4-8C14-4273-96D3-B2B930D181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B3181F-2BCA-4DCF-B49A-4FD1B8F53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CA73B0-0205-41ED-BB82-03C9C1E84B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71D7A7-93BA-4D2D-A264-24A7D5818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8E5113-9BDB-4C96-BB26-F73FD38CE9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EC0057D-6134-4402-806F-68BD2C382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B75F05-DC87-4BDE-B217-0D4ADA87F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8C5D7A5-6594-4380-B0F6-223C73CCE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66FA64-9F60-4E36-B1FE-167C7A272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C1751B-2C24-4752-BADD-0555E6D856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2D8F4F6-0ED2-4823-A59E-6F2755538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A03D45-61B4-4731-A014-4DCA7E820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B07FC3-9D05-4CB5-97F3-2D9A42AC4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1F028FE-52A7-4616-8C67-41D2B6F4C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66772EF-1A0E-4766-AD21-8CFAA9CB65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53EE9B-BFE1-414E-BDD6-0AC8F066CE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F0D2FE-044A-4325-B5B6-85C62D4E4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EC5488-8A0F-40B2-98D0-50721A983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3FE45C9-C4B6-4DDF-BCF8-2C7DC7001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616F6D-23A1-4420-9D61-BF2F76D25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B7F02E-6DB6-472F-858C-0C134B5FB1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3F30CD7-017E-496A-8D83-249E8E73C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60358C-5EB9-4CD0-BC56-724814B83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FAB2AF-35AE-41DC-A487-EA7312197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5A86B1-94CF-4EE7-92A5-06B2F4EF9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C72407-3EFC-486B-8DB0-D53B45711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EAA3760-7304-45D8-AEFB-096D64E1F1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374F95-DABF-4C4B-9286-7215506BF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72C99E-DD28-40F4-9F03-B13102CEF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243417D-D262-458F-8F4A-7D2CD1E81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C17DFF-6D71-40F0-8D6A-8A4F747ED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2419DCE-783F-471C-BA41-71DE536EB0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B2594F-2AEA-4451-BA00-60214DEFF9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A38050-50D0-41E1-96C5-187DCA9A23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9AC9DF3-C063-4BD3-AEC2-DCB99C466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F79593C-9D41-4409-B653-CDD119E42D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DC7F6D-860A-407F-8E9C-5E0C51E50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BBD586-BEC6-4C3D-9374-678CF0834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431729-7DDB-4573-A12F-072B48ADB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29717EF-1791-445D-B866-3DBECC45C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6F1FF45-A27E-4E2C-A7A9-235CB4D3B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C16AFA-0843-4739-BD4B-24E40CDD9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7C590B-826B-4562-8CC2-F500A6191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36711B-D023-418F-9CDC-0961BD892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9DED83-E88F-4E1C-8A39-863C501DC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3A73FFF-2D9B-4D0D-88EC-C052D12D1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22E63-4A45-485B-981B-B847041CB0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085AADE-6947-4159-8E67-BDD8D3504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8ACD0A-C377-45E3-B13E-B6DDF8B88A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10794F-B324-44D5-9F60-30BDD85038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02CAC1-4736-4802-BACC-A1F8C5EBF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430E25-CFCF-4193-9577-0F19248051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3B669D1-C081-498A-872D-B05620E42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B181CC-95E0-45B3-9EEE-9C22F5CA9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647055A-07BA-437B-BD1E-9F0895324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5C81CE-CA7E-45AC-8A55-3DA47117F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2A852E-448F-41FD-B8C3-C8AE9F5C6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F02A8E-C2C8-4EF9-8240-01BF4B9E7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AD8179-7BC7-4C99-A5D8-09290220D7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A95202-05EB-442F-B1B8-3DE5900075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D41B35-7683-46E2-A860-258777235F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512E79-418F-42D3-8309-2E9372F31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FD3449-249D-4517-BCB8-34435A8B5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DEBD94-C728-45A1-A55F-94E91472B2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6CBD58-1080-4E0E-884D-28612BEF8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164758-0D44-45A2-A992-2C69F7F0C5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2F0E486-821B-4B78-B324-B686D3BB7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1D9436-3076-4466-A7D2-E99D90D9F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CC6899-CC40-4AC6-B804-9296131609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021B4D-5333-46BF-BFD8-B611B1B9A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BF9EC1-69C3-4DD2-AB3A-6078187698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16A0892-3A8F-43BB-82B9-4A8A20EF6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F2F4AB-210E-4503-B22D-256EA3EC9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598513-CF1B-4916-9879-78532787C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C42D5F-26CC-4FC6-A9F2-DF70B6F5CF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A384EE-B95D-4F77-B9BE-54B611FF0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EAC09D-3A70-4FB7-98CB-73555AB75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628EA7F-EEC4-4A66-B563-680559C56A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00C3B8-850D-4F59-80E9-1BE3352C83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F0298A-ACE2-4592-B9DF-B14563BEB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718C72E-8EE6-4F65-9FB0-4BE44E01E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24D5D1-4FC0-48C7-A138-C98AB144D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7C1865B-A7DA-4196-91EA-B2075E554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446D64-DF3E-456E-8AE9-5AD8C66AF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C63F64B-55F0-4C47-89E6-1D0297213A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07E822-8FF0-4B74-B189-9DFC75335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A0555A-FBD8-42A2-94A9-C9FBFC3B3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869B086-79A5-4FE9-AAD6-5CF95A068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1FDC95-B51C-4DFE-A812-4998184382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4C5810-DB4F-468D-815F-70933446C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EC5883-030A-40C6-BE22-35805416C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8CB8AA-97A4-4567-BAFA-4DD138BCDD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9FE96F-1417-4004-814D-178B68A1D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742013-2B29-40C8-882D-DFBDC4AFE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ED45D1-B0F5-4CBA-9ED6-1F0C5D5B63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5FD022-9E51-4EE6-AA89-C033070898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614F80-9051-456B-9C3E-EBC51691C7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22D618-2EB1-47E4-9DCA-A744E416B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5EF6BD-6656-42A3-AF45-645AEE0E04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0BFECF-4982-41B5-969E-5A226F33F8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291944-37D1-4B3F-8A21-67F9889B89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753A927-A82C-4F03-B2BD-309D7D372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692118-B1C3-4C2D-ADC8-2C4BF78EB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C9D49F1-E544-4F78-BB31-87909BA75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40BCD4-7063-40F2-822C-36B915BAB7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9D41A4-3933-47CF-8268-02AB0D8E1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26E8FB-536A-4217-8467-D862443FEA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E8AA00-59C3-413C-A8C2-5CA0F1E00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217E92-CFF6-4F0E-8628-70CC44E1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11384D3-511A-450C-B5D0-A7A9039BE7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7C330A-00F6-4011-AC51-FB0C7C968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15ADC0-F97E-4930-8CE5-310AA1764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8107CC-0025-4291-920A-F9E082A862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057388-C0A2-4B6D-9632-3EC3F2B82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86B312-9508-497F-9DBC-107608538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E13755C-B3E7-4565-9DC7-92E66191A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442F25-6274-44F5-BC29-718B1BED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94FEA5-F3DF-4C09-BF47-35FBA34A3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3682BC-0B26-4B06-B2F8-F91DC0789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88A052-F5DB-4F68-8FB7-368CCFD98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E9CE0B-562A-43ED-B1D7-44D6AF7914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FE5A0B7-9833-4EC6-9C4A-3154F969A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94E075-7693-4624-8371-D8D8B69DA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CF53DE-371E-4C5B-A407-0135D2DF82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B4B9B3-98A6-4EAE-BF48-BAEEE59C6B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60B6541-136B-4F92-BE8A-04806F46D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542275C-C235-42CF-9838-2DF31E6731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3F9012-DE1B-4A23-BD0E-042D6D95F2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40E0EB-3EAA-44E8-A394-32BE2F72BC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51BCA5-0FDC-46C5-B41B-AEB12779C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093165-FF2F-49C3-B283-A54523C792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E78997-2801-47D7-8865-3A60DB0DB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65C765-972C-43E4-ACB9-65FB8BF17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F96B24A-D40F-43AC-A8BD-99E135912B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366887-A0B2-40DC-9AFD-9A2072C13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699623-BA54-4AE8-84BC-B9E676E00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85D184-710B-4B3C-8531-5C5CB0196F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58751B-7F16-48E1-889D-491223AC20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D521DD1-E661-4CA7-843B-50BC59D49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AB0FD9-4BEC-48BD-B0F3-BEFEB4412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391A62D-EDA6-4024-B045-EDF0751082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A12F84-6161-4A2F-A301-49715013C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0E1B8DE-F471-473C-A548-C508A0508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8DF120-5347-4ABC-A55A-FD61F74C2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F88F14-B916-421F-8FA5-141C9EC2B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3CE44A-0452-4733-9203-BCE6CAF04F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8BB4439-1706-4BC0-955F-1D203C3D8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B6F9FA-6A54-45C6-AFB5-16C6ED827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2E83B5-F316-4E6C-B754-3A772E96DE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EADC2D7-BF7E-426B-9911-921CCA8D8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E42434-396C-488A-8842-4E70C69FDD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E0656A-9018-45B1-A3FB-10C0C8941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5003ED-91BF-4B9C-80F3-7509126D2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EAB6F8-1BA3-4D30-9A9C-09CDE3CC5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4B76ED-79B2-4641-90DF-ED0FECCBC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8B57D3-EADA-4013-BF07-A7E0B0AFC1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99DA3CD-4E25-418F-9138-199B641A2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77A231-5D9B-48D6-8342-46ED6345C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5378A0-303A-4BC6-BA02-EDF3FF395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6FEC23-00D7-4496-933D-A9EAEAACF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4E9B098-04DF-401A-8B23-D41B2797F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6A91BA-A8B3-44A3-A35D-78DBF32B1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87A256-278D-4D43-A90B-B3C52AE9B8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F7FB83-287D-42DB-A7CE-F70BF7D00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DC33C8-C447-4CBE-A44E-3C5C826A8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D8DB75-1A16-4DF4-B98D-CF592CBC9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9C7273-5C08-4514-B15A-C857A92B2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F77DA5-3853-4897-8D8E-6C1DB7D248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205C9ED-97B4-4531-9E6A-2CFAAB60C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506FE41-F8DB-4B67-86EA-4A69CBFFBF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67E7B00-76F7-47F5-A585-B20F444FC9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071519D-0693-40B7-9C09-7452D8933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B55FE5-8530-48C1-8EC1-9DF2C1685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0676CE-6897-496A-9F79-D1630136CE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4B2DE6-9FAF-4DD9-9F82-F141AB2781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F54C35-D5D5-4246-ACB1-D98D68BD0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EDCB10-3EC1-4C98-8EA7-1A206C367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DEFE58-DA4F-4FDB-8900-A4BB62C08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F26E8F-EBC6-4950-BB8B-A77629C704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46B84FC-D2A6-4616-974F-7242BD834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04E7E3-8E7F-45E7-9A75-419B842F8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80831EE-37F6-4694-B423-67C80433F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F36B12C-CC42-4EC9-9ADC-7A65E9E52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8C49D4-C9B9-4FA1-8025-A4A914248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29FBE3-F296-4A93-AE18-615F68C31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EDDB66-07AF-4F5C-8319-183FF696E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991047-5EF4-499E-8E9F-D03CE4FAC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44DA22-7C94-4A98-A671-917D8D0D7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2D8CF0A-BBD0-4104-BCD4-F41D3BA8ED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91AAF1-80A7-453E-8236-E9B49D2DD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3806B8-0351-4959-AAB7-BEEC67053E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0E864C3-1441-4633-B40E-764ACF7E4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A9701A-C311-449F-9A82-17225D7C2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5B27C1-4539-44A7-9EEF-9DB9B5012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AB40E5-CA41-4539-8B3D-33F61044B8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D06826-383B-4946-A15A-4FD286487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70079A-280D-45FD-9C11-98067228E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3B1B44-D9D9-4477-83D7-C4D7AA245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C0A70B-3697-4C7E-85C1-61EB031C3B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A801646-6910-4D3B-BA47-F3DFEDAAC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63E29A-B8FB-42B6-853E-AB861E9DB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C9C030-4551-43D3-9256-4A611B581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8148A9-4E86-4FE5-99D7-9C86BB3AF8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6CE578B-1526-4ACA-B849-34FC4012F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AC9B37-B50A-4EB5-A95A-339630D32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00CB7D-13D7-4E22-B485-F8B27B268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93069B-5A12-4157-9121-D2D9D8047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9B6C6F-94E7-4B17-B4A7-A6E9935073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2702BB-193C-41CC-9834-BF714B121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3DCE90-8F31-42E5-B156-863422E070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B66C82-747D-4124-8918-7AF9813EE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FE7DA4-4394-48F5-BAB3-A6AA1A604D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DB54D89-DD77-46DC-83C6-97D76FF81D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5F38C7-3E68-4263-81ED-6A3D6E440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70B0971-1B9C-4474-B330-3BEC797F6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651E0C2-B407-4730-AF53-5D1F8CF58D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BF6EE3-0EC3-4796-9D7B-4997F72942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0B59FF-B2B2-486B-BF6E-F284DB789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443D9E-BE94-44DF-8C02-22A43E835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2C2CA7-909B-4C68-91A0-D82E3B718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D68D7A-E37C-4B81-93A6-81D950A24C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B15A8DD-06AA-4B0A-B475-5138681B7E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D8EFCD-A0BF-4EDE-BABD-A415EFBE9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4C021B2-9079-4817-A8A4-9072161885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FEE4B0-5182-4F77-A4A1-BD796E302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0F3624-DA41-4B8D-A716-19DD91BA6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F89F42-FCAF-4DE8-A936-6AE09B6118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8B487F-6C18-45A6-BBF9-9B097A153B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4B4EA5-34C1-4C3D-A3C0-0FF0265B8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BB134E-969A-4860-91BA-7A8A86D01B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7F0802-5128-45B0-8CAD-075ECC58B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37C6D1-C401-47B4-ABD1-2AD0E7637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7AAC715-FF89-4220-AE4E-A71EB8960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1BA5F1-B49F-4099-A767-9C83BFA2B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C55667-D748-45FB-89D0-9EF8A80D4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C0F8DE-FD45-475E-9976-6CF19C01B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D6DAD14-0712-4F04-BE82-FECA5B8C4A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8C6E69-CFFF-422F-8C7A-859DDE56E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1DE5C43-4889-4E8F-AB35-03E3DC927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E5ABB5-6F36-45E0-BB1F-BD8F27A4B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467378-9E2C-498C-8928-E6B1C94BF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C05591-7076-43BC-9A8E-6CDB911B1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6DD583-B1E7-4C7B-A56B-EA0865145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B7E69A-288D-445E-BD58-9E0FEABAD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655141E-FE06-4181-A42F-C9466A86B9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8CE282-1990-414E-BCBE-9A36413AF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35AC03-4A1C-4819-B463-437A60DFD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7E79F0-A489-4553-A080-982341170F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938653-3785-4317-AFD7-B19AA1EEB6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9BCE13-9D06-44B3-A974-EA58DFBF6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8D4F4D-415E-4A48-805F-3DEE549533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BA2279-28E0-4377-A579-250EBCFD3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2B7F9A-AAE7-4177-BD9A-E552794824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B900A2-C536-49BC-82C3-25EE2EDE8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5619F0-98A7-4763-BA0B-4799DAD3E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802527-224D-4AAD-84AB-DDA08ACEF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0DA85A-EFA0-403B-A335-FD4744152A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5B56BC-0369-44FC-B791-131C8CD85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0EEFDE-A2E7-4C65-A7D4-CCF8A03EB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610073C-52ED-4D6E-8B0F-DC00EB8F91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B6DCE8-A801-49B4-82F2-E6565656CC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4C86550-D8A3-4D77-9BBB-687B8D652E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B89909-1F10-44B8-9190-346BBF1C88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8BE721-D25F-4B92-AE08-9C322067F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E3CB6D-EA83-4472-9B47-98AC65A09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5C8DC7-43BE-4374-B446-8BCCAFF341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C602CB-09FE-4B2E-AAE2-2A0EF476E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400B74-04D8-43E1-B7F6-69EAEDCE2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2ADE992-88E4-4EC7-98DD-71D29DA69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639E19-5D0A-415C-AA8E-45A24428A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CD3952-F264-4903-824F-3CB07353E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E1DF72-25A9-4651-B8D4-373B7CC66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A824A1B-87D2-4323-B1AF-876131DD22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70B640-8F0F-4CA2-9D68-4D4CB2AD0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7CE249-F80B-4C7F-AD58-4CD6B21BE4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5DA6432-2D74-49C2-9437-2A045B30E2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4E6BDA0-CC70-42D1-91E4-9F90005F16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87935-E27B-46A5-93BD-58EE28933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8D1271-14CE-4D7C-8F9E-01ED8F148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498BAB5-FF07-44B7-85DA-14FFC70373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C23CE9-B523-420A-9709-E4FEB5C5D3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4D81BD-4900-4094-8149-FA94E2BF2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D0BD47-7133-48F9-81C5-3A173970F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F127224-FC4A-404C-A953-84D2F21167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DB1F9B-B853-45EF-A739-69E9BDE59D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ABCA836-F56C-421C-855B-E62A5818F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BDA935-71F2-4F42-A1D2-77FC0C2982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49DC8D-A7BF-4DF0-9790-E56134366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7DD73B-70B9-4DAA-AC92-D2A322E8F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59EA1A-D636-4A18-85D6-0D2C9CB43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396B441-E78B-4FBB-B8AE-B173E98EE2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5E8A18-9664-4C3E-8C33-DB9D78EB8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2CC75F-64B9-454C-9CBB-E0E0664D5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962E7E7-F26F-4529-86E4-BA7864EE8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FF1F93-A7FE-427F-8E9F-5D808EDC4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DA5B89-67C7-4B34-B297-A90249B385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75B571-1E56-45DA-B994-D7FD46A1A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0F8CEBE-4978-4B08-A447-54BC6108F4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8664DF-4255-46E4-AEB1-16FE0F451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3F0E1E-4317-45AB-B750-0B906CB2CF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491228B-C87C-4E90-BDC5-B2C4F030D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F05AE6-3FDB-48BE-83ED-3996962D8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66C717C-AD2D-4BAA-88A7-04F4B1DC0A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55CD28B-1369-45F9-900A-5C3C39329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1174D3C-C3CA-4625-905E-0F7E26013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F88B1C-FE02-416D-B368-BF74C2F51E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BB01DE-39B9-4C3B-859E-462D0387D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FA0EE0C-A07B-4C00-A340-BA38C6D77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276F50-F41C-476E-924B-FC79C9A702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050AFD-AB1E-4240-BFEA-6982FFD1B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76E90E-5704-4020-927F-EC7BA59A3A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3E01B9-474F-4035-B256-25CC0B15E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B4D67C-B410-42B7-A0C9-36020660E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46860B9-70F1-4B40-8D07-A6C8CBA11D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A78424-CFDE-45FB-8DCE-7BF322C4B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F02EDCC-C2AC-4CDC-B1CD-682B3BBB34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634753-C431-463D-8BBA-2220DE6DEC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0729AD-9DC2-42D9-9617-4D468E4D6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24AFB2-2982-497F-ABA2-C6EA2C9389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7A1EB08-0036-4DCC-A491-01522ABA6A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F687EBA-2E94-471C-8158-9351F3F29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CF8B8C-5A6D-4A68-B2F9-71260EEBD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F68DE5B-9D5C-4552-9448-2286977E3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BE661C-4DF5-4C44-9C0E-39FAC9336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88EDAD-9AAF-43DD-90F2-08A537DD6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E3F368-5540-42A7-A341-57932A6F1A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B95E748-BE68-45B8-8026-10099C4B78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D98D07E-5EB8-478C-8260-88952B435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5B38CC-D35C-471F-8A3D-224240B55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333469-2A41-46C5-8047-71D24C0A1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39CEFDA-B85D-4E8B-994B-5242DC7B41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1F469F-EABB-4F55-84DA-97E665A19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F38A8E-B55C-4741-AB15-0529649C1F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F3D9A5-5691-4149-B2BE-064732F39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26EF86-BEBD-40C6-90BE-7AE9639B1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528263-A1EF-4BE1-B51C-C41018E4A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782604-9888-4724-8575-D810E8BB6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98B4211-0A33-4521-9502-DBF455DFA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634C83-5CBD-4039-9B61-03A331C9B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13349F4-CF8C-45C7-A77A-4C0A03620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CD007B-09A0-4628-B89E-F3F364EDE2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4F1D89F-0210-40D8-9837-B24842B194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273C09-11D7-48A9-8D12-D5C64F881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4F7D45-E3ED-48F3-BAC8-A4B1C6499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FB8949-50FF-435A-8C6A-58C1B76E27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E01DE-65F8-44C8-B171-5B24591FF1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3DAE7C-72D3-4542-BAD0-9008E8D2B2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BD4D84-1C45-41D7-A305-11772F81C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E86D47-DE2F-43E5-A965-4B658639C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937992-FF7A-4AD4-A980-ACE9DA6DC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1A978A1-7112-4219-8B5E-7F255A3C3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079FBB-38EF-4A68-BD58-C3323A32F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D019A2-87AF-46A4-AD07-236299DAB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C92C3F-1141-4E66-A4A7-BA78F4D2D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7A5768A-4EAE-4862-BD76-16203EBFF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06C3C8-BF74-425C-95D8-A06845B84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510AC6-1FE3-40B2-8CBB-EF1445B75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473642-E771-47C6-A9D4-EB140CA9E5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C1F937-C99F-47EB-A611-ACA8446A3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EC078A-3876-4BF4-813B-6528EBA5C4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DE2D91D-D107-4872-949C-0ABE128D8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C3F6A8-0A64-4EAD-9FCC-7F6A1EDCD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4D6AD86-AB59-4227-8679-5CD0677AB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1DD175-E46A-440D-A82E-7CA3769F3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D277EE-6348-42F5-B67E-4F4961B07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C545527-AAF6-4AF3-B357-CC380BC868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0F2ED22-B9D9-437B-A6FE-4A6D98EEA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7FEE98-E22A-48E8-829E-455ACCFBF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B374D8-ED81-4CF8-8D83-E5E112338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8F09A54-7498-4B64-9B2E-2CCEFD039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EF873E5-A3B9-469F-8BA4-9D9E8D3646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9E4970D-5C90-4936-A5E1-E3D9EE105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5AA742-134D-47E8-845E-1F79AEB19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DE728B-9E5F-4C2F-9A36-0644BC575D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2D1D568-E1B6-4C0E-9E3E-9A67FD626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230FE3-8347-4148-882F-9E0658DF4A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65FEA-FF2E-4771-A8F0-549761399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C53BE39-B8DA-4349-B873-D4F950051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D83FAB-17A7-48B1-A7AB-EE6CD969A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03D9E9-34FA-4EAD-9132-C99D9F5E13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F41F87-5D31-4F36-8298-956E5C5A1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4B9DF0-9F34-4EEB-BE53-617CDF90A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E172149-46CB-40F3-9EB1-976CD1CCE0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200EAF-CCE9-4242-8CDF-BB1A5C6DAD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BA71EF-B1AD-4AE6-9D7B-67B680FA0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4079E4-9E98-4736-B92B-A92758E42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2303F5-9C46-4DCF-924E-01A241CE5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482865-C3ED-4A98-8AF2-B6B74CA41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3E8BD1-D93A-4763-8810-6616FF70F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C7A0EA-33F4-4C84-B5E1-623C0489A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369DF0-3CB8-406B-A72F-EA14EF1A9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848576-1C0F-493E-9610-092D7560D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BE74F3-6878-4AE2-B3D0-98EF019CB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2C9B25-E003-4D6B-9EA6-C0208931C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4927A6-1CF0-452B-BEE9-FEE40A817F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404125-85F3-426E-B895-65716B986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A518D5-5D5F-48F7-9622-AE16476D9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AA08EA-8CAC-437F-905A-B082F1C14E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DB1F3F1-55B8-447A-A6AD-FBFE6178D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C250328-2BCD-410C-953B-8BB8AF0E84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363C39-D9CD-480E-B01A-3390FF20A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A2A71B-35AD-4A30-B18C-45279D736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1C1B41-D277-4E0B-8110-47D9D5461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F33D09-EDE0-43CF-834F-95487D208D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F93530-F726-4CC7-8922-5D79E4691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AAC7CE-A565-4EF7-A9A8-820DF667F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4E92A33-4725-41CA-AF13-26F913F98F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D445D8-5A73-4FBD-8678-958EB9C57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175E701-8344-436F-BB2E-0A066F76B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B62723-F7C8-4395-86F2-0909DA7C4C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D434ED-5BE4-46C2-9155-974201F84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8E826A-B066-408B-BC40-1F0ED71B80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9D0C5B-5E05-4C07-B135-24708B1109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827782-D265-4F4A-89CA-3F7A4A4BE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D1D976-11B2-4AF3-958B-F26D4BFA0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2C4AD8-CC6A-4546-9727-6A5DD63BBA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F90CC54-CDEB-4BE7-8642-E1686A4D2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7F0E01F-2CE9-44E7-BA45-AFA1913CE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708098-2ED1-41A1-884A-7D2F6B5BB5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5B2F26-CEE1-4030-99BA-29B94EC5F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241AB5-681C-41B8-930F-43BD3CB87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E6BD145-A3BA-4685-A912-236F4392C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A243192-CC3B-49B9-A072-F2EAC40AE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59092C7-1A25-42E1-8415-087764FEC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BF842A-ABD5-48A7-B697-E195AF6F7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D4BFD5-9D5D-463F-887C-66F2D1698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CFC0FD-CD95-46D3-B68F-E0C5825FE8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31E1961-EC48-4A9F-92C7-F8F7C4E67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FE3A155-90FD-4B94-B64C-BAEC76736D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BAF967-ABF8-4BEF-90BA-D3A2DC33B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ED4965-68C9-4159-8BBA-1796D3715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B75F3C-7596-4BD6-9891-E6D5EF367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1A5748-7D4D-4AE9-ABF3-BF163242F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A4A5E1-6F34-4913-AF14-752A76491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E73AF3-8CB1-44A9-A90E-FA127DBC3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5D6E38-4C83-4049-9803-FD72721019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7F08F2-4E73-4892-ADB2-893459320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83462D3-56D3-49BD-A7C0-7ED7C6DBB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E31FC4C-40BA-4E72-B2DD-2AADBCB18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590013-6731-4CCB-8E2B-E8138DA68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BD5796E-531E-4ACE-A0BC-838B274CD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0B6A75-8FA4-405E-A167-C0339787BC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9B51B47-EF8B-4A0F-BAA3-FDC0EF88B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3B0ABF-FC9B-489B-B30D-3D7F5DF46C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6794B34-04CF-4260-A29C-8157C5C63B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090E069-265A-4140-AE0B-D05398531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EF321C1-89A3-4AFB-A12C-7F1B64D26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24536D5-824E-4925-BD82-2B1562361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51D3CE-4F51-4F2B-990F-D332D0B16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DC65C7-960C-400B-A0ED-26D4DAD3C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4F027A-C89E-411E-8B1C-0B24617E93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AE1B18A-402F-4CA6-B725-233B5FC219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F147F8D-119A-4BAD-85C0-D80F17F06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C87613-98BF-4EE9-9C7B-B762C751B7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467FF9D-DF31-443A-BAC7-3DA305A74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6E4A16-3352-42EC-A715-4203343D17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313222-8C38-4071-880A-32B54B412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B7969D-56FA-495D-9C01-2F4922E914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068CA1-1A3C-47F0-B8EC-AD18DBE38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D77B82-9060-4295-B44C-27BF517AE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FB8890-D84C-4218-A4F7-77B97C9B2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46CCD1-411F-4946-9D20-2C465F29DF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CC4304-EC8C-432C-B215-4BE83D4DD1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8B721C-4613-4C0E-B28A-6B6D5798A6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BE94B1-EE9B-4DD9-8E49-EAE98F497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91D745-841D-4EBF-B6E7-32BFE304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B08C62-1E7C-4466-9C5C-550280503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EEE71C-4520-4E3F-89F6-247C3A5D9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E19E61F-C017-4994-9D8E-567AE6CEDA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A6E37D5-AFF2-4626-9CCE-D2EA7B8C3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6F4FA7-BA82-4378-B443-8380D8A31C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07444D-D178-4808-948D-FEAAAF00C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2CB384-79CB-4E3F-9D60-5FF2D867F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041AE5-23C5-416D-A025-8B779661B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1E064D3-41A5-41A3-91E3-F37F6770B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916EAD-2D10-4549-8E23-E91A4FEBB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3EAC9F-1D52-49D3-893D-EA929D06A6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B783D7-C6AD-47C6-8AE2-5D0113EA2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6FCF63-05B7-40B6-A93B-9A32E2D6B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C33B41-3260-4546-89BB-7D3D9F9E80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D8A126-86A1-4DE0-B854-4C7F84C04B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1A3AE6-D784-495B-8A10-748D44F0F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A7035F-5BB9-44E5-8F8E-CB899E95D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788369D-8DAC-43FC-AA14-9F3D4C29D2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7565E2B-1440-4F32-AD27-852D8484F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A3A2578-507D-44AC-A146-5DBC1533CA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13422E-42F1-429B-9FEE-2390BFE58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B1181F-8646-43B4-9124-93F617B52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1B3B18B-832A-4067-BA2C-80B6719B0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33BFF95-2D0B-4AF1-B7CD-30103D273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9D9196-1073-4B60-BB0B-84015BEEF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917A45-ED88-4519-AF3F-058320631C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602329-7F90-46B1-9894-CFB85BA76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EDF200-74BE-4348-9AE2-5BD313CB8F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0461A07-D8CD-4B81-AB99-7C884958D0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732572F-6696-4C09-8852-544F002BA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BF653D8-17CD-49DB-9615-91A170EDE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9EA696-7149-4AA0-9930-739C0C8FA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54753E0-DA2E-4655-8E9F-EB63A678E8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BA2E351-7653-4F91-B043-93361989B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1F87BC-E29F-47EA-B0E4-E3E464D1D9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4F04E7-FC82-445D-A3B8-49AE7410B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BDDE86-F0C1-4FCA-B243-3918556BF8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A8CFCF-C077-47D7-A7E6-F2797ED0F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10A61E-68A4-4FD1-BDDE-A46EBFBBB4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B5EE9A-12BC-4D9B-820E-DB59CA8B13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D6A32F-F0C5-427E-9879-E5CCFF1CB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240BDC-A56E-48F1-BC8B-D450557C44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22D89BA-1809-49BA-ADF2-8D8AC037A4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E9C140F-5CB9-4557-936B-F6C3FCA9D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067312-8BB0-4689-BB25-A0CA4022A8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FD7556-29DB-4120-A591-B15CEFEDE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592697-25A0-4C62-84D8-EC84A4AB3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4E01FC-AEBE-4922-8609-1AF99FF47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31A00B3-5F79-4029-980C-DC5FC1F04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BA9EED7-2DE0-4E2B-83C8-CF9AB11B8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D28AC3-D9B0-4E5E-A823-5B090DB2C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6C2123-0B3C-422F-B753-6C9D60A55C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5AB8D9-7CDA-492E-AF0E-C8196237FA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BEB35-0583-4A4B-AA83-55A987274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D20CED-092A-4DC1-B798-161A97B75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923F43A-2D45-4990-AED3-A173E1240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F807F8D-526F-40B3-9213-9E06CB5D4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F92DF7-53DF-4EA2-B32A-C77A9177A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3E6EBA-AFF9-4EEA-BBFE-27160C287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9E76404-5498-433B-81AC-61385E8E3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4070795-DD97-4E2A-BBDE-552299850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B17954-EA12-44CB-8304-CB7ED5748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08EB720-8634-4FFA-B5F2-A6ECD0F10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09944E-2889-446B-B068-12624DE8B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83E454-FDB9-490A-BC88-D301A6A48F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9FF0B5-4025-436C-B8A6-B05C1C16A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2F5BC0-A497-4ED2-9AB5-3A957BC9E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ABCACF0-B6ED-4F9C-BBB3-8DE7D582F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CE90E9-64A9-473F-83D0-7B62D2109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E3265C-76AE-4A93-908E-D858CCBD3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A767438-5015-449B-AA43-FFCEDB19B4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17C880-2337-4C1E-BEE2-F3BC6DF55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0CF2BA-06D9-4BD8-9404-1F85230B9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7A4566-EEA6-433A-9DE9-99894E02EC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7EEFA5-DF85-4FD1-B9FB-67DB595EB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C074DA-BCB0-4179-9EEB-9A36A6BAF1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B884CCE-CF1F-42CA-B466-F51C25533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CF95D4-1519-45FC-913E-74B91F6B3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A780D5-DD33-4096-A716-D4481729C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CB90BD-97DE-4EEE-B114-05028F8B48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C488FB-136D-4071-BE0C-10D65CF96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E182FA-1CCD-45CD-A01D-6BD69B9E9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A4B17E-23D6-4E47-AF2B-F8F2000514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4CCE7C8-ACFA-429F-A1AA-32EF8C027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02A7852-E4CF-419D-B12B-FAD24B8E94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B343E5D-A28A-4F0E-8F57-2448DA57C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5B221BC-32B5-4D7C-B355-BEBB4918D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48BC35B-DEBA-4F5E-8B5F-70FF850D8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232890-E22D-45C3-BAFB-6A9AF48C52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7B0C1F-1E9C-47F9-8BB2-5BDCF3B0D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7CCFF3B-855F-4602-91F7-4373F3C6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4BBA3E-D831-4E31-9985-590B53FFF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BED67D-D847-4A81-95E6-E7F88FA78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C767C9-97BB-4C14-B555-FD71650A1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194585-6B3A-46EB-A57F-AC94515780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6E25FA-DF14-4630-81EA-08FFEAB7F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A742F3-A94F-4D8B-B1AC-7B87047FAF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4F4758-AEFE-40AB-A908-4D3E98644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C46365-F6AF-49C5-8C3D-0A4B12654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ADA5D9-5706-4A76-AF24-CDA1AC08D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532641-7325-4FA6-9BFA-C19C1D123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F2883E-C0D0-4D0B-8422-D8991BAF58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40F91F-394A-4627-BB70-D2138EA381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715E6E-7A53-47D8-9779-494EA21DE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1DA72A-7AA1-4ABB-9E94-3D7DC8E7B1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12C843-03D7-423C-9659-E7819C988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EE0683-7362-401B-8AD0-E288980C12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2589E3D-E5AD-4F25-85D5-4A52138AF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A6985-BFD7-4B52-A27A-BD357E9A80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6A1909-187D-484D-9F6A-7E47A439C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0A8AC5-E7E4-4196-B5DE-EE0364F927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EBF8119-977F-4F10-95B3-CA32138F0D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2F9D16-416E-471F-86ED-3CF5D329DB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5B2865-7299-4D38-8B1B-986AF2612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2378DB-186F-4F12-B0C3-42C717D60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0B112E-275F-4C1C-B905-4CDB5684E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8E69B5-3AC8-4CE7-B187-E8929FDE3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E7CF64-E7DF-4F9D-9D78-11E46BA1F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6C65186-A781-4514-BEB1-E6DD040208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50D356B-AB91-4D6F-B192-A18915E58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FD488C-99AA-486B-A73A-F601126DB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FE2A44-4AE6-45DD-BE92-5765499EB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3C74823-A974-48D2-9F47-6004AFDA2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5E15DBE-979E-4136-AE67-ED80D8340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5D52A34-0A39-4FE1-9F1D-E2BCECF12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A6C37A4-20B7-490A-A50A-6376C06F2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3170C6-C0DA-4388-8A36-36FC072F7B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7981BC-F8AC-44E3-8FAA-F4C01DA2A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6E9286-2697-41C5-A1E5-F34F9A7F8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216F589-68FA-4CF8-A738-ADE94E0F3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931F3A-74BB-460E-97F4-01189D681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27EB6A-2383-4B76-AD68-75612277A7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8799C7-D077-4C4F-9DD6-B97A1C147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4286CA-1DCF-4417-AFF5-E70253D8A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BF493E-806D-45EA-B796-D96D6048F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425651-F29D-425A-9FDB-FB3CABB96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2984BF3-B0E5-4C49-A9FA-F02631F4BF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99DD8A7-239B-45FE-8801-2421DAF5F9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7F90D4C-C5CD-4AD9-B257-322E00FAC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DFB9A1-5E1D-4A70-ACD0-2414457CC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E53E14-0FC3-4B50-BFF4-53A7C4510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B18546-D8B5-45EE-A3A2-54CE90F05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D0EC7C4-5581-4B22-A207-C75EADA74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0B2770-BDDC-49FD-808C-2BC697728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458B2A-AB5B-4E11-8794-5AED3EA6C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19620C-3393-4F20-848B-869AA1F4E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854FE7C-F847-406B-A4AA-FEF1655A4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232890-FB1E-459A-A0F1-177972308A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FFC5C3-74BC-49A6-82F6-C5FE65990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7B4633-015E-4EF6-B4E9-272679EC1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875840F-A4C8-4D1A-85BA-E9D7603CC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CAD786-88E0-499C-BF5A-C925DD3138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6474D42-AF2B-41B5-89D3-9F5595713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4AC17F-8231-4C7F-AFBB-9F5944F66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7B6665-1A87-4C49-9CAD-FAA97EC642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9BDD52-409F-4177-96F5-DAD98278E4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4C79C2-BFCE-43A7-BED2-1320071F58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FA22D9-3D70-463B-8E15-7B1B02BA6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3CDBC17-17EA-45B2-B305-551301555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29272E-40F3-4C11-80C7-A3B58B173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F29B6E-80E2-4375-B5C5-F1B198437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297141-455A-4BF7-A8A7-A1E3DAD42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FE344A-51B6-4834-B9CF-66B2AE5E9C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CBA639-2EE9-4C2D-A73B-E6155F715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473FF9-BC1C-4C4A-A38D-C1DD0BC81E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EA36B77-A841-4C52-A509-A9C4566BC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6A3168A-D2F1-4EF3-9891-ADB8BA1CA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80FF1D-8ABB-4B3E-AAED-96EC8CBBA3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DE2F5E-9E6F-47DF-804E-B8F62C46E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5225D6-1074-49EF-A39A-6DB9107C5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B8B1A8-7A72-4C3E-9389-B094DD264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58B4DDE-8769-492B-821C-70984F0760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F7150D-08FF-430E-8979-ECC94A1A8A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EA38355-F9FB-4D5C-B222-29D186455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58C04E4-F74D-4749-8FAA-2251B6FD59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AD542D-3999-46F9-AE64-6ABD11191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B95285-28C2-403E-A6CC-9684CE6D0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AF4D78-FC9D-4918-8B34-EDCD7CAFD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FCA8A5A-7957-4B5C-B0DD-E84927791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1FE12D-4369-4DBD-A330-DE04920ED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E78FB1-9D36-4FC3-B201-36817AC1D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71B024-FE08-46C5-B058-CA3074342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69A2B36-F1AD-433D-9434-BA583E5E0C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F87A4B-634F-49D5-9B1D-47EFB481D9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1D17495-0093-4930-BBE3-652586FEC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3B2F30-7269-4754-94CB-086C0A0DD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C70D5A-0113-4921-A910-2D83D5D2A0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B4BA0A4-B250-4D52-8C77-C07142545C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B915F8-FF77-4829-BA41-5E879C6A15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6DA6B4-4D1B-4381-A086-9B584D728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DD7361-0781-4FDF-9587-E5348B71A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76AE0C-EE4B-48A1-882E-9ABB65866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DB871E-751A-4E69-92A0-85D72A05AA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15B7109-BFAB-4C2A-ADE2-84AE8170F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D9752F-2E40-44DF-905F-04E7F43B8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1A75A4-CD50-4425-87F0-D0B09FDFF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4FDCD6-F649-41C0-B3E3-C68C05235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C5F845-CA98-4FCB-A339-EFABEE4E9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27E3C9E-12FA-460A-89D3-4D25E5B9D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A58DB3E-B771-4464-AFD5-545502D71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CF6A80-4012-4D73-B55C-C9D32ABFC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981B9E-CCB4-4D50-BB48-FBDFC20AC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97577A-F8B2-487B-9781-98D0B4643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487162-CD8C-4B31-BE63-B9C1E8AB6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426CCF-BAE9-4020-8BE8-28E12F772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6588E9-9B4A-4E13-AB31-D65829C59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8D15B3-7DC6-42A7-A1C2-057469A95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3D526-FF5D-414B-8021-0EEA9FCDF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99A94C-4139-4A4F-8FC5-28153C339C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75047AC-EB76-49BF-80FB-FA1606A95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070F78D-FB12-460E-8E39-6BB45E8C3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1468BF-2817-4183-AA33-AE1963098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26C677-B12D-46A9-ACBD-8B28588643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950737-60DF-40D5-A9A5-FFF7656D4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493D743-2F7E-46BF-9A8F-33BF7AFD49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EED36E1-C00D-44D7-B0AE-7396F7EE9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0B3738-CE02-4DA2-ADEC-301CFB4D7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A27B043-16FC-4216-BB98-BE0EBDE0AF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ECF87E-EB9D-4135-B050-35EC3F796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95D33E-1BDF-4EC7-A194-F15EDA8474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5A5781-6010-4AA1-BA23-C2097771F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7024AF-D535-4CA5-982C-BA7A3FE54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A019178-339F-4C9F-AE69-740D972F12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97BEB8-D27B-454A-ABB4-B101F15B2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945A46B-D74A-4100-97D8-F769C9A51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377108-9DC8-4863-90C4-424D773B3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D7A4CB-8D46-4ABA-9147-0B5850E3A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5FA4F2-CB64-44D4-AE9C-CD9089466B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D9594A-4A36-4676-8F86-7E9496499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068B7F5-D445-43B4-A77D-6D8A80394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3222BF1-CAAE-4E42-A730-389E7D309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B15B7A5-FFAF-48B7-AF7F-14862B03D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40C194-986F-4390-94AA-AAE3F8E10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82CA5B-4CF0-4FB0-A1DD-D6E995E53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FEE9D8-F11D-4979-8BBA-F268ADA07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2D0D8F2-3F6A-4210-9EAA-03D4E56785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F873BA-1ED3-4BFF-B451-E7FA1EC15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2DE7C2E-3E50-44D5-BAB0-F8E50ABBEB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C1D428-843D-46F6-BE14-77C232553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AC843D4-3267-4A1E-8B7E-A99CABF2E4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C09FEA0-9BF0-445F-B480-6E10779D2C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21C15C-9327-4DDD-824C-CDE32F5CF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1DDBD91-180C-4B53-ADAD-F96FDDC2F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AA156C-E6C8-42BD-9605-5473F2B29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DA0186-6BF7-45F6-9268-79C4BBCCF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E88570-C33E-40CC-9F00-07E4127787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61C8BF-DA43-4C47-A085-44DA89EB4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0E8519-FFBE-4110-8979-C3C159058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82890BD-8BE9-4764-86F7-3F11C00D5B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D0A230-56B7-48F7-9280-B11EE2069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563F98-3A74-40C8-9EA5-6840614F7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A63560-43F5-4C58-875F-598D1CDA7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A8CACF-5379-423A-A00C-24FE1B25F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C799E1-2CB3-4DD5-B2FC-DD241620A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8248D9-EE44-45E6-8576-AFCE18555C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F0757BB-F395-4757-98BF-7589A7B67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A622FE-598E-4C4E-9120-B8133248C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4E9903-991E-4633-90F0-E043BA0D6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CE2DA9-D873-47F1-908B-2B35CEAD2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0BF81B-48CC-4EE8-B420-2EBB2DBC2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6350AB-1B4B-4916-B5F9-31AB84A72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1275EE-024C-4338-91D9-106D4B9BC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ADD815-B294-488A-8762-ABBE5EC07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5C33752-77DE-4FBB-8443-8B6C19F95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5EDE4B-934E-4966-AE83-5C4FF452B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31428E-47EC-4705-B3AC-6D6D60720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E30F2F9-4A95-408C-A3B7-E1CB709CC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C19F16-9118-47F3-A3E3-695CAD4D1D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AAD28B0-B7B1-4C40-AE3B-E79FC0A58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7DADFC2-CB83-4DB4-93BA-7C076F9662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BFA59E6-06D3-4125-80B5-B0F419B99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3E2A42-14C8-4241-91BA-06972FC3E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52DC80-EB72-487F-B47C-899B6D8A3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9DB314-A1CB-4CC9-90CA-B24EAA6E9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BF914D-160E-41C4-85CA-85D4E91FA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1011F1E-2373-4C10-A0BE-077CF24E37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251EB4-07C3-44E2-9913-859F7FE80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3F8633-86A5-4180-B342-EF78BC25D0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52C9DC6-269C-425B-AB8F-AA067666A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CDD8A8-0847-40C5-BC42-9C2A8D040A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2864BF-7947-42C2-8A38-8D7B4816B8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918EC7-F317-4D83-97BF-1F3A3D201B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73003ED-EF36-455C-8502-5D16FF434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8AE2D35-61CD-4EFA-BE9A-47DBC765E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A21103D-8927-45CE-B0A8-CA4BD819FE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B6D68C-1250-4E3F-B363-481D1FCCA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A94F86-7437-41A8-A4B2-4EF25A1263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F8165F7-BDBC-4502-A9D9-9D3234E89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BF8A39-B326-4472-BD4E-4B634B845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3515AD-394F-4375-870B-A1C425E24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8A3C9A1-6C9F-49EA-9C61-01ADBDAA1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C116CE-FB5E-4A36-BD6B-C9602655E3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754731-1126-41BE-833E-49AF73828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E035D9-AF38-4EE1-8CCE-742F25E9A5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5980CFB-FD03-4990-BABC-B4B0F56A35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494FA6E-0824-4D21-9C94-3AC7021F41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3A01800-21BA-47F7-ACF0-1C69DF6AC4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93867F-96A1-454F-9819-F06A31E83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4EFFA9-4DAA-4204-B264-D9689AA1D1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19DF53-CC5E-413E-9A9D-250BBBF73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F0F817E-55D4-48DF-8E1B-74B9631F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747AFF-C321-4C58-B7DF-6C291CC772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08FCB39-91AC-445C-8235-18C3A62C10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E2AE54-2516-462A-9199-DAE44B775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EE6DAE-1BD3-4D8F-9457-8B306F7DE9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EDE15F-41ED-4483-A603-F91E6D0FBE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BE21821-0E30-4E1B-BD1A-75EC9C0B9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82D0F4-2519-43E4-A0F2-347A86CBB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57F780-12BF-4216-9606-4F93DE7A7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952E3B-7272-4A3A-A6FA-78EDD07EC7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AD6474-E194-4BB7-8C14-B7EC848CB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DFE003-0737-4429-B367-D1C0CD119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6058E5-AB9A-481D-AD7F-94931A6B9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875B0A-1E1C-4D51-B8EB-CC95AC9041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0ACACE-A21D-47B7-ACB4-DC21EA36D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BD5E40-5782-42B7-8958-85B66887CB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35080B-91DC-4658-9CED-C88B319ED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D58834-311E-427E-9814-5D20BE8C8F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D54257-0C67-4CDE-B33F-4F5148B21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ACFB76-C4E5-44F8-9B1B-B5832C9B7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C83286-2009-4CAA-9778-04B846DE9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639590-8923-46A9-900E-6655A4B95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45E0A1-88F1-43D6-8B7C-E49BDAD5A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249196-9D61-4A8B-964C-A1ABD90FD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5E9F7CB-E93E-4A01-8999-B9434E373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FB6190-E7B1-4F2D-B885-66F1AEC6FB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02F34BC-EBF8-44D2-9CFF-66B5FFF036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C26957-5CEC-4E5C-A0EB-1450DB1BA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987467-B4D2-4C80-B183-4170E208B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6D1181-1A0A-47D9-AA44-A5D1258F5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3F7E5A-B33B-4D29-B966-2B3C4BB7E5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A454878-CC96-4367-922A-99C3BF082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E6D33E-9F70-44FE-A042-8720775902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0B8A2A4-274E-440F-AA51-318C5153F1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9E02DA7-4FAF-4A4E-A87F-B01CB6541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A8541C-1B38-4BAF-ACBF-23C4B01DE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F9D7E3-4369-4EDE-BE28-748ADEAEA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B79A84-4B1C-434B-98BF-02285077F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2C31CD2-C476-4C31-AE43-0754593D2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0BC2400-9F7E-4B81-8D90-9CDD17217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8F7523A-732D-45FE-954E-F9039720D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3C91CEB-BA95-49A2-95D9-915FE051B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CCA109-D6F8-4A48-8F86-CC471DF94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2BB5C4-412E-4EDE-AF57-2E1F5F970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96F1BC0-361C-4E70-A3DE-08A1C9FF8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C5B72D-9147-43B1-B866-57193BD4D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EDC40C8-C097-4971-A8FF-DAC691A59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10E3A0-87B7-478A-A68F-58E98CE8A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05D9B53-DF54-4CC3-93DA-51CCD9D926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6844B6-F708-4F25-9711-947031AEF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F873B0D-9FBE-4B56-AE1A-5F58639D4F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6457677-D23F-4523-8182-2CFA7D730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20BCAB-527B-426F-A833-10D7DBFE9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E60BC50-D0EC-4128-BC60-C49E3443EA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C3E051E-2E36-4099-9169-9668A47B04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1F4691-3A4B-45B4-8A46-9C7F2BEB0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5F8C755-9C59-41AE-906D-5BF232112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7F3F9C-985C-45E3-A4FE-8A27E44601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4EF8D4B-C003-46B0-A407-F10675460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3A01B6-B65F-4A43-83AA-3F449F55C1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B5BA2D-4B94-47BA-AEA1-1AFAA43BE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381C633-5FCE-4647-BED4-B0DD067E8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8C4C0AC-9E8E-4F92-8BF8-FCE68BE31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7456BA-E8D5-4414-8BFA-B25E810AB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746930-EDE8-477B-B328-7082D2ADB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E5DA2A-DF50-4418-9AEC-786B5FAD7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FACD041-5339-407F-9C93-8F6C06EE9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51B3B3-0179-4255-BC69-6A8D5046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37EDC11-E84F-4DA2-8F72-C92C3D6048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81B3F1-9E31-4490-9418-F86C067BD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1AF08CE-2511-4B75-A251-1BA05EA7D1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2CDD6B2-D855-48B6-AE6C-80BEE48D7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67BB04-89B1-431A-B5BA-3A2F2BB93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DF8449-C53D-4B52-BAC1-3932ADC8D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8089CFA-08AB-4EB0-9555-AF0B34615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5DC9C3-5FF0-453C-92A5-2D06DF424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017ADD-F8E9-4278-B32A-BFB1C3A113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05932F-C187-4C12-9B59-3A89A2978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46B813-F66F-423B-A4DC-E7DDC2C4CE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FDEEC6-8508-4499-B21D-89E252085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BFBEF67-3E83-4141-A199-CC596FDA5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ACD8119-E733-4F30-8529-A7A862EB6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5CAD37C-D702-40FE-8F7F-CAD49A3A1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F3EE8B-945A-442B-A143-C6CCF3ACDB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3BF867-6296-43F3-96E9-963DD4091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81D036-4775-47AB-9129-5D7EEE984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0EF680-F5CA-4E98-A512-4B13C2237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93DB20-8211-4F3F-8E22-93FF47545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E50D25-671F-485E-9490-B5D4DB9F17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62142CA-E947-40B4-B41E-4253D73B2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6FD01A-8E47-4491-A470-21E9695B1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7EC5248-7227-4929-9E66-7B1BF7AA2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C8E6DC3-9531-4C6A-B436-AD07F8981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3716A7-05B2-4AA8-B920-4715B2B4C3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82A51F3-22E4-4425-A45E-C384DAEEED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5164615-FD0B-402F-8420-1046D78DB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4AC78E-FB37-4A3A-8757-C9F9C9B20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27AD11-F221-4901-AEC5-68D180EE6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B8085B9-4533-4857-B0AD-2B8E1448C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22548F9-7EA5-4DC3-9ABA-F3F3C70E1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FCCD1B-1B40-42A0-8E84-D349C3FEAD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E89686-EAA7-4786-964C-0DCEC1B48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D95CD2E-687B-4478-8471-115DC521B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94D078-CAB6-459E-B55D-73746B13F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4095BA-D66A-425C-88C7-FC0A9281D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82FC0F-2D38-4913-A830-8D033BEB1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7F5CCA-9667-43B1-9C7B-3B9C1F8FD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95F983-FA4D-45B5-AEB2-25EE86624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5FFB0C-00BB-4F5C-A42B-AD21760AF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DDF595B-F4C9-47DD-BB91-019CB6CD4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BDF85E-5C54-47BC-8688-8A1B92592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90F2BCF-2EBB-4A55-8E5F-9045E91A7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87E7739-5F9F-4F39-B1CD-4D58A9227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E8C806D-8656-4522-BC56-8C67B7101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8F733A-C3CF-4507-A288-334506D383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689116-49F6-4123-85C0-3D8FB5C55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9422580-1DCF-471A-A302-1620899BCB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494F93-BDBF-4533-A808-6F05F73BB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205126-15A9-4FCB-96FD-7FA73D1944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8C432AE-BD5B-4DE9-BE17-D019A2601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493B46-25C3-460C-BF7F-FE6536AF08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AFE825-5D59-4839-8ACB-718A81595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8445DA-94AB-45D3-969F-35E5D9F23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0A92D6-5A77-4F1E-80F9-FCFB397A1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8267A6-C3FE-4F1D-BC85-51710C01B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79AD89-7FA8-46FC-9F1E-37B155056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0DADED-50B7-4B06-BC8A-5B87306FF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E90469-8007-42F2-88D6-AF11FBD5B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050EF5-F1B1-481D-BA48-1C72D16DAC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146CAD-2801-44C7-A4A4-04C1D6C54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3069AE-FC21-40C8-A290-10960EDBD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72ECA31-75C2-4C70-88B5-AE5C0A39C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569261-2DFE-453F-93C8-C47197CDA0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E5A0B2-AFF6-4E41-A438-12F86D048F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5FCDB1-51EB-4BAA-84F4-0172DF1AD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E31E71-6F89-47B3-9AEF-7FAC471E8E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F29B2C-7B93-4692-B6BF-A0943724F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300280B-F569-41BA-B2DD-8F282BE7E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7053C2-BBE9-4989-8BBB-03CA2FEE4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6D6618-7E56-4FA0-BC22-27999CD52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022414A-202C-4B6F-B2E3-8C849599A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AD7DF2-F350-49E6-8900-3AF0BE0902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2D6054D-B26C-4E8C-BCD5-EC0E40E84C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82422C-D111-483F-B9F0-C46AC884B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3BBA79B-4BB4-4870-B635-16A46CD092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277B917-D245-47D0-9D5F-4A7861CB7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DFD8AD-5FF8-44DA-A63D-3DFDD1744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6BB872-EFE6-4C0F-9575-6D18B64186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562B8C6-3A92-4B52-A00D-019CDCF43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D7A10D-D16A-49B3-9A16-3CD930F11C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D0200F-B4D0-4DDA-A62D-BA5702E9A8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197C15-91EF-4F5D-9854-ED62D8107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7E62338-8328-4D64-9736-B8899D8CDB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D3A18C-6214-43BD-A146-7B7E45902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7090C6-5FF3-4FD2-A60B-FA9E42486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5809B6-50C3-40F7-BC8A-7641C13A23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D8E5BE-88D2-4395-A82E-5183C4CA62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C2DD8A-4FEF-425D-8966-947A3CB2B0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24C3C2-4AE2-4446-B8A8-AE1807782C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A8484C-5988-4BFD-B2A5-0C388273C5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8318CA-2906-4CAB-9463-681FB405C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EBE06E-46CD-45C1-8BB9-9BFD93968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F207DE-CFE5-4070-BE24-1012D1457E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5CDA99-EBB3-41F6-906D-B11F8B031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4E7F69D-FA05-4F9C-8A9B-C0B535336A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0CE8E9-4B36-4350-A115-B36C6A7AB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4A9D57-7728-4A6F-BC85-289A6F5E8B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49E83B-BF77-4E7B-9E56-C4A3F8C9C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9FAF1-8BDE-40DF-97D6-3BFFB8A996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5BFC8D-C021-4B07-8C5A-5EBAAAC881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C5E644-65EB-4F11-960D-B3F3737C5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B5FA4F-8040-4759-83B3-7139DED79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DB53A9-73D2-4B56-A5D1-155996F2D4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FBDCE0-C17C-4FEB-A6E3-4B4417D2A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67666B-D4CA-4BAF-8F32-9876EC25FE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530CEC-24C9-4939-AFD2-E17B5EAA5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A04862-B382-4622-85D5-F3D5BCC5E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C93DC4-5F3B-4421-B77B-D88AB772C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F01F446-BE38-43DF-BFEB-01E0EA311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9C91D5-6457-42EC-BC0D-4971F6330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FBACFF-CC13-430B-BCCF-BBAF65239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EC5CA7-D46B-4D32-AED9-3D63CE0AF1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3818840-8FF8-4690-BD89-CCE56A464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EBC0F5-EC70-4C8C-92FF-7A19E7D1A0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565687D-F06D-44B5-A2EC-BDC17DC97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F87E75-4359-4E58-AEED-B321A8EE4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984ECD-8DB5-432B-AEF8-9BBCE138D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633612-9C64-40D7-8980-AA80B3BE83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8F3BD4-64F2-4148-B77F-91AE737685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337058-210A-41BC-8E3A-4715EB01E8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EEA3815-E378-47F0-8A1A-AB1AB941D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7266C6-7052-4E4E-BDF3-BB6899145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DA2AC1-427F-41CE-A651-4CF69C680E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400C93-A2A9-4A75-AB6A-D476FB4F4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DEF100-3F93-47CD-8CAC-064608D49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8035C2-8AF7-4115-BFD0-DA86DED64E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2F216F-9315-4CD0-93C6-A225D9D59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E43307-F956-4C94-993B-8C6D14EFC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063B60-E5C7-4AA4-9F60-935115DC5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A1E1493-7B1E-400F-930A-122621F4D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DD82E2-324A-4C30-869D-CAF1476D7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1AB0C21-9DDE-4487-9B91-2E9C4BD08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51C685-CC0D-41F6-803E-66C576BE45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28C0BC6-9518-4B85-B528-DE146899A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DD6EAD-EF53-4351-99EA-0B50F8A560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3403EBC-FCE9-4086-82AE-07D83AC59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9B498F-033D-4CA4-8BC8-5920628F1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7E7C9B-7604-4B57-AD5A-36283014A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987415D-0308-477C-93FB-AC29A7AD12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A5150C8-02A5-4907-87C6-7428D7A689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6A1AC04-181E-4825-AF24-C1E605FC5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A8CE75-F360-45A4-A04A-21FF0DA64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D877DB-6FFB-459C-8CE9-DE72B00A5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426043-CC52-400A-BCC8-18F468FCE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8CED53E-AEEC-4B62-94DD-DA6782276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4A3742-9E79-4E6D-A484-38EE2AC81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3CD629-9510-48BB-85A6-B19552758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372F83A-1EDF-4AD5-844E-08F8D5E1D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FEB75D-BA7C-4A9E-AFCB-298AE5F7FB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1045DA-C1E5-4E06-9031-A4FCB838C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F87174-EABD-4A30-AA9C-7D22E87C1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0265580-D92C-4632-8FE4-23D0D6E84F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E3A03D3-EF37-4A94-AA13-D06E42B8B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E44C82-02A9-44AF-83ED-CCA5E1A03C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B4D2ED4-C71D-420E-ACDA-60581021B1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09A1FA-DE6A-452E-AC47-79ED83559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A3CD00B-EE8A-4F27-B8DB-864227BFB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4DEA5E0-1DF2-442E-BCA2-6F3C8C4AA7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B4A781B-6EE1-47D2-826E-5E56C8F6C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3B7B09-AB21-4E8F-AFC4-E745C50931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A1A180D-AC39-40AB-96A2-423310C54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C463CF-8605-42FD-917F-CD91FCCCF8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FCD975-F043-4010-94F7-7BE09EE52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253057-47B2-47D5-9A3D-54BBAA047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58E9B7-E9C3-40E2-9D9F-C797BB051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693C777-7CA0-4915-95E1-10D75AF2C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77C8063-AFA2-40FF-AABE-9164665D67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67BCE58-26F0-465C-B8B3-D2B2B13F3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DA4D71-316A-43CF-897B-CF5D02ADE2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446B0F9-4C06-49AC-B5D0-0AA02899D7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C460BF-0D0B-4272-B297-FE103BBC6F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BE183C-6BD5-4168-93E6-73192E11B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70A3B7-AE1B-4EF0-84F7-D2DF76DD5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6F60A5-ACB5-4FC8-A99A-811430A32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7BCC9D-DD29-463A-BE45-051347BE27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68F2908-B851-4D62-B12F-B21450B925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A9B35E-632A-4103-BAB4-BFA32F3AF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3FA71F-16B1-4A27-A05F-5EDF9D7DB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715F019-F34B-4C91-9AC6-1F0C04127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75E60CA-ADBF-480E-8EEB-34D95C4E6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CBB293-9446-48E7-9803-8EE6D98BC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107B3D-50A9-42C7-866D-8EFA153B4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F15E5A8-EE9F-4047-AEC9-7D0808ED8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3165104-7C0D-4493-9029-B8AB04D1BA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FE7A51-BD51-4355-88DC-90BE819C03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49E5E67-1663-43B2-886E-D4029570EE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A6DF88B-B8FE-497D-94DA-A9A714BE25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7FD26A-65D1-4B6D-880A-DA2A5DF19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EFA2FAE-5FE6-4359-BC66-248F1A6E2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9DBB145-3187-4B04-85A1-A05295BBD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C19356-589F-4DFD-974F-79C8E9F86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4855FA-BB16-476F-BE42-D65C0CAB21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4B00AB-4E5F-4C74-A23E-DC7D9F027B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5B4B06-4D3D-42E0-8E72-F46AD78F0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261A1D-A768-45AB-A7AF-4EC7BEA9CF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9CFC5A5-05BF-4980-B063-11E2174FA2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1812747-7708-4147-B347-FFDBD4A6F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17945BA-13E6-4C10-9781-BCD862172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B9FA11-5144-4707-A6FA-468C0CC5DE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565E7F-B97A-4C9D-8B1C-C16050DD7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E0339A-E71E-4856-BFF4-9CB94E473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602F81-A406-48F6-AEA5-628492BE5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7CE57DA-529F-4DEA-AE30-2C208670C3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E960A4B-5429-453D-9A91-E8B45CB82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265050-1A8E-4179-9FF7-6E9E1B21F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B3B7CE-E354-4C65-9449-A575534F5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3B5372-1DC9-4151-8B05-995878A9E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A219A2-3CE3-4249-92DF-46B1DAA1BF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6590944-3DAD-4D3B-A05A-A7A2DD3CF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38C2E91-E544-4B32-AF8F-3074716B5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EF832F1-A4E6-434D-A1E7-6F2D118E6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411F18-7FF8-4E74-9713-850C75C81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864716-0C38-4153-A885-4F7F13851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ACBF47-A176-41A7-9708-92784D87B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49EF8F-C736-4DDC-8FAC-6D95A5D06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62CADB-C06A-4250-A01B-694CB6556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E7FAA0B-3C79-41DF-A947-F687AAB64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444037D-DFA2-4022-8610-43862934B8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1292206-C4D9-40EF-A134-09DA986C5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7C0873-5971-40C0-B087-54A09A81C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D410945-DE69-4A57-B27A-2CF6E32D5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8D7F67-1346-43D2-95CB-D50046723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9FBB61D-2DAD-4A1D-A57A-4780F185E9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B769AB-2513-4F54-A8D0-36F1F4FD00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70CF5BE-829F-4EC5-9663-452ACE9D8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C67CDDE-79C0-42A7-A876-A308FB8E1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A2C48EE-0143-4917-BCB9-6C4E6139F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AE4F1A2-92D5-4174-876E-BD643A3FC4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A41E2DA-987B-4FDF-B7CA-4A51FFF2E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365649-5047-4C93-B2F8-0C273D878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B740FD6-BC4C-4DED-B18A-D9DBDA3E0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2240196-F1EB-4B05-B52B-4C45DC4D4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BF0BAE-A93D-49CD-B408-21770EB278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BC0BF6-DB46-4687-B4FC-FFFDEC5451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C23A012-C8F3-4113-BE05-4A6C977E52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73A49AB-7D9F-4757-8773-98D3B41DB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817409B-B045-4800-BADE-05B596158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EFB14B-1551-4347-98AF-1B14FBA27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625738-AE61-4E05-8DE5-C49FADC1ED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789198-0053-43DF-BE2E-DABB89319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327D5A-5117-40E2-A154-8A2E56BC65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375C754-9C8C-4E46-9944-00F38C827A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861090-A480-45F9-8C6F-60D8AE5640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6E0EA98-C402-4D89-9089-263984F1D2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01D2D6-9D43-4D47-92AA-369BC2EC7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A7DE70-0E41-4DCD-B5FC-C0E488149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467BF9-5F7D-46C4-B4C2-11197FE8F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49E9C4-D0DC-4CB1-AB2B-588E042BA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094600-919C-4EDB-8429-32362DC43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7C72BC9-F438-41A5-908A-C994E100B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32910A6-F37A-4551-BE8A-0E99B3CA6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F5CC370-E5E7-4635-8EAC-B52D7FABC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3C7F68-9643-4294-900D-E8D957718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030B0A-F214-48A9-99F7-5785061AA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3FDEF0-3711-430B-ACF4-816B8A450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6F7C23-3D83-4058-8D44-1C8CC2299A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5BD812-ACB9-4034-8156-ABD00D5FC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3D554D-B0BA-44AC-AF22-444843D18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7FE7E5-BD10-4A62-AEFC-19D81D518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58ABD1-C03E-4189-89DC-5C21EFBCFC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33692E-4C12-49C4-A2DD-4EF646D2D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1E4FED-5DD0-4A72-8E21-A0EC8174E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CB877A1-BBE8-44CB-A94D-7AC7246E7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8570EA-D01D-4F50-A61E-535A9F86A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31DDE6-0604-4066-BD0A-BEB4C15EA9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1983597-1BFD-406A-A535-5BCA19ED3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55B1294-84A2-42D6-A1C6-7E483A9FF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CB0209-8B0A-4B39-B09C-9FC1BC5CC8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134BDC-6AAD-4D3D-8499-E16CA3F13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5092447-1736-4B70-9C00-5F44C0A0C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7C6CEC-8FCE-42B6-B444-97FBE8FAD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A36235F-5C37-461D-B483-31DB08DB1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2FB530-0344-46E3-9821-28163143F1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E599C2-B2AE-4E86-878F-E809AD7B1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CBE9140-CAEC-4F88-B7E6-8421A97601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BE69AE-1507-4F2A-A182-6E1E72F0C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C88640B-9626-49F0-AF72-FF70083F6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E5CA2C-B921-4CB6-901B-3C8940053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77DDF6-B8D1-4324-8D3C-8C2BE3787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E121356-F5FB-4112-8971-E68E80FBB4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9E2A1C1-A93F-4FFD-B767-BC8098DDF7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F12FAFC-F010-4182-83F9-3D79A69CD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ADCA00-B4E1-47DB-B84E-577D31C036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47DB96-F54B-44B6-B129-131907A38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A8A6AE-70E8-410D-AEA5-71F610940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D570B5-A427-46C6-8E72-5C02F12034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390F66-4A3F-4750-8A17-91BF68C91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8B3DC9-EE08-4C67-AD68-4D6A9EECB6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4624B5-F473-4F4F-BC61-8EB41B7E36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77785D-5AE8-417E-942E-EE06C9171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E0BDC0-70E5-499B-B21B-6440E4901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C34ADC-895B-4AC1-9053-7EF8AA493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9356A6-FED0-47F0-84F9-7A7118185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8CA792-6FF6-44E2-8966-B4593C0FE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39A1A2-2226-4A2B-B952-F98C5C2FAE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844406-060E-4D2D-8AE6-F01A879F2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4229B7-C307-4E4E-9A3D-6AEE6B89D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97FCAAF-CA9B-4478-AA79-A238B7591C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613E12-57D7-4256-B7F2-D22D6931A4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8ED50-12FF-43A5-BEA6-E28A546D7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EDD640-04C4-4C8B-8530-2F2B6B7D8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EA8F34-C517-45D1-9734-5568C5CE3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84AC2E-AEE8-43AF-83B4-2E784140B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89D930-6E82-4E31-A07E-DB87EBC21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D51688-9621-4429-870B-AAA7A0773E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46B431-CAAB-455D-BF3C-B54040A10A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872CD4-C8F4-446B-9277-AC81DDCDE3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0AEFD9-6E33-49AC-A9FF-F8DD5C575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42B9203-B457-45CB-BE91-B1BD4D7F95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F98410-AE9D-4FBF-842E-DDC41299BE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988F931-63F8-441A-8B6D-011060D06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C7165A-8D88-4C04-BE61-D0F74167E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B8EA16-F313-4914-8A6C-21386CCEE0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38C7FA-2EDE-466B-9759-A11E7CC77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64D83B-DF38-4AC5-A175-D8A762AE0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D909D7-3911-41A5-9787-612C4D34E9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CA68F0-3354-4DFE-AA5E-9F4023E74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0748EEE-F1B0-4D83-AD25-AC18A8622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3887768-2871-4DEC-8002-ABF38BA034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B9C8300-7992-4A90-A597-422AF106B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CEAF990-4E08-401A-9D80-1A36506D9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8D9E20C-946B-457E-91EC-97042ED5CC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A38D1B0-7D9E-431A-BED9-466E6245B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0A3D8CC-9FAB-4397-930F-F8E277501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1DC6430-CDCA-4A06-8C17-AE793717A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8CB908-6922-470A-865D-2BB729BAD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ECA9AA-55BA-425E-BDBA-2669107A0E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DF4CC9-5173-402F-AA0B-B521F1157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9F97D6D-5F29-45F1-8CAA-CDED4417E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83147F-A934-4CAA-94FC-8CF3C95F9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6A90068-4F2A-4D12-9EAC-652069065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854BA86-7E1D-4037-9DBF-2477A3F6C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6FD1FB6-BD23-45D5-91B3-D2719E0C5E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3379668-D4E4-47F3-AEF1-DB69C171C9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21B518-7617-4C04-A125-7D304DBACF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A9053C-7BE8-4534-AA64-259A08636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020BD2-9E96-48CD-9B93-1DE8C9E345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D6A3951-8DED-4CA4-B596-9603744D73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4E05EE-ADF7-4CDE-8B4B-F1330B584A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B4CDEED-A709-471B-98D5-44CA9BFA2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4D1773B-5A91-487D-A1B7-563A935DA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1C7CFB-60BD-4856-B496-157809B18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8194DEA-DB61-4CAA-9316-F632E1576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77B9091-5414-489A-A946-BBBF21198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20BD73-7493-45AE-942B-7991D8A72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F1CABED-2934-476F-953E-E23B8BF5D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5A89923-F850-45D8-BE69-103A80B30D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1542A53-60ED-44E8-A02C-FAD0717A5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87CC073-6A32-4D14-B614-D42BB59E1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D67E86-96F1-4DB9-84EF-1E04C4F0A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5CEE07-6ACE-4CD4-9D50-FCFB2551F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73400C-25E5-4A71-95C2-2D6403DBB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7E07C2-5FA8-4D6F-B625-7DD762FC27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76B7042-85C0-43E4-AA28-D1F39BD14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7D870C-2B95-4CE6-A589-E34C7EB152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114BDBD-ED84-43B0-82AE-CC1F4F0B6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25230CE-7C02-4835-B043-15C13D6DB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2E5D20-971F-401A-A683-2D2D4A149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C4262C-0805-4D41-ACB6-DD3771280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64944F5-B27E-4D2A-966D-D2B1C2A11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FD6217-4F9A-42B7-9F75-AA007FA23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136959-2470-493C-A69E-97DE865B6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17A813-274A-464B-AACB-1B230C2EA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6A1DDF-962C-4ADA-97D7-10C05BBD00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813D25-8051-4EE1-A5AD-4EAEA6A83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F3B53EC-8819-4C05-8CBA-A496B14B7D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4F27B4-12B4-46D9-BBF1-BF19B7362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E5ADFCB-2DFE-4298-B71A-F2C15C519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D35767-2EC3-4AF6-8344-437B56531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C76A2B8-88BA-44C3-A889-401A2CB7A2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67E8E4A-EDFF-4FB1-B2EA-70ABA304BA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D01EA0-BA47-40D5-8C19-88574717EA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98D6C59-1D15-481F-B482-CFF2F897E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8EBF12-A19D-4A7B-99B3-475406D08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9EA79B-4165-4C76-B772-C49739ADA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D78EC0-B485-4F38-A30E-55F724F5E4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754654-71D0-4A1E-B076-33A7CED81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3EFAE10-D8E8-46D2-A395-71D7F85575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3E36873-557D-4DD0-81FC-F35AA569B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5EBFC4B-CC09-4A72-9689-32113DE405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E9AA2-9BD5-4FD5-A231-44083C3BF5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4B7A8D-86DA-4057-8681-E222C824D9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17280E-9562-4BB5-A009-5FD062CFF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1C85A8-50CB-44E3-8475-7827F95360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2482C90-053C-4F4D-B990-BADCC2C4D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461678-B0A8-44E9-8422-120AFFEAB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AE1308-8A27-4860-9225-642E617357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A5F00B-4A6C-49A8-BEC2-761F6E5E1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5C2D4E-A765-4CF8-AC50-E49E13621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988A6D-C8DE-4AA3-9C0E-5A9B35DABA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6A8CEC-9B5D-4B8F-8D47-D24A4F15A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F62A73-D6A4-4CF8-A097-2FA23CC71E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548042-FCFD-42C4-9868-3E08CB5A9D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B30836-79AA-4A84-88BD-C047CFF94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C0A684E-D660-4072-9AF6-EFE43881E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5CC8AC-E265-4F48-B490-AEBAA5566E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E6F805-A43D-45DB-8959-B391AC4581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2E0336-6E31-4412-8B7C-4AD587AB2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4B12D8-D962-4A50-9273-DEE781C15E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644121-E255-401F-B162-82CA257868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019870-E192-4952-B770-525D619A19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2EF1FF-12C5-4A5C-9F94-0501FF01B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593927-E146-4129-B8F2-ED6232FB6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68D7014-5BFB-4C95-8A72-D7CE807EF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E7D9275-8E86-490E-80BD-D7B59C95BC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C48977-0FB6-4497-998C-AB5BA4939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85D4F8-5D4A-438A-8F75-063271ECD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A4D722-AD46-4D1A-BF82-4393EA286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18F63D-B650-4D0C-A1BB-42B712AE8A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B37ED6-19C7-4E09-81EB-B257950A6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F86803-09F6-4332-A571-7FFFD7EECF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8C98AC-8848-46A2-800B-8C8D67FFB1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7D4E91A-EB43-482F-ACA2-26907D16D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2C59F3-45F7-4A03-90BD-851C7DEEE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9796282-7AA8-49D7-BEBE-7B787CD02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E403E2-048D-4319-AF61-6FE19677A9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4AA471-680D-496C-9F01-B5FB53B5E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40FF1A-6199-4EB6-B0A0-DF98E9E81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C633F4-BFA2-4960-A111-E2C3A41573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EB37AC6-124C-401C-BFBF-932018ABCD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7CDCEE-5B8D-4E27-90C9-ECF306602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E6A44A-46C1-4337-BD8E-11D8A5F34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A8A6A6-1CD6-417A-836D-D6B1B3699F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43EED2F-D07F-4E57-B7AA-9F822B74C2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6FB4B5B-C4EB-484A-B47C-E97D27BD5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5642D4A-6BBA-44CD-8B1D-11D9C87F7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6C5C1B8-F914-412E-B84D-1489E8385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7A5C59-DF5A-46E0-BD27-EBB98E6BB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595E65-271F-4666-A1D3-8DC68CF4C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576E4B-E29B-4D06-837C-B0F7134B8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4ACAD9F-1AD7-4A22-9B3A-C48925FD2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01251A-8786-4132-AC00-E8395C75A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BADB28-9B7B-4DFC-8924-7A878C73E5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C3A8CD-2BCA-41F6-9B59-01737DCCB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9CF059C-8B21-4544-B9A3-854BD45D3F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DABBA23-AD9E-492C-A136-7F21EB88FC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B843F5-26DA-464D-836D-F58138E83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CCDAF4-45BC-4B81-A499-50AB2FD4A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F1B057B-8E0D-4EAD-AF00-81A505488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2143AA-7FCD-44AC-859B-3888079544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7548CD-A2D8-4C48-9944-147E1B5A49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F7297AD-2FD9-4ADB-A94F-20CB1C66E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6E74DF4-EE4A-42E4-9DF1-970C1EE0A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906293-65B1-4EE1-B03D-5258F9D14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E7D9B9F-A0FD-4245-9BE8-A9493C8A8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5727CB0-B30E-4A52-8655-DF372CEB9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B9C0937-7DD5-457F-A054-DCC6F0125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2D0E28-FD5E-4B1E-8EC4-778FE6A2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5B802A-A069-4522-B754-7CAEAC14C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A1F735-F35F-405C-A81E-486D1835A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14CE5E-22FA-4E38-AB77-CE66B4C3EC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3F1631-D739-4621-80F9-01C2C4AF5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876AEC-E95B-48F5-8BDD-000F584FDB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2F9FAC-1BC0-4E3E-9619-0EE29AD74F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776A62C-BE5F-4F88-A480-0EB663ECF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B573C40-80B4-4384-B314-2D95ED19C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721D15-15BC-4A10-9B71-2232CB83CB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0F6B4B-B9E5-4479-B31A-208517E07F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9DE66D6-1A02-46AC-A825-659E13D2A7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742978-3F3F-45AC-BD21-BE746C47F8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F30C0E-FF21-4195-BF40-71CB150CDB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809102-F4F6-4B9C-A63F-FDFDFA8C8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579444-5338-4B1D-B7F3-6E9AD12CF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4517D5-49B5-4EAD-A116-5943703ABC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153DF3-9204-43DD-97BD-5DAEDA3D1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AFAB44-B67E-4457-B29C-E61CFA887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20EF6EB-D68F-40E7-8FC5-C70C3A0FA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46AFD4-C997-47C8-9185-FD0F1E2CD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55A2D65-019D-4A57-AD44-222BEBBE1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2B8DF54-6579-4B39-AE1D-C63FDA5E6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7D8DC2-83D3-42A2-8379-E66FDA7CE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A1C477A-6355-49F9-B4C3-FCBA09EF0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E6E8C1-9803-4653-B5D3-8F3059E937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80153E-BD81-473F-8C0B-A67AAC3F3D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1DBCDB-7F47-4018-865D-48E150CF3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5DDE475-267D-4638-BD43-880D98487C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ED41C61-87EB-4D98-B983-460DFFA5B5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D5D7DD5-5242-48FE-8414-2A384E2A7F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A2354B7-A7AD-4AA8-A27C-A08DE0914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5CEBD7-F70E-4196-A1FC-A9D6604B5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5825C26-1A74-4B18-AB2D-2C1134C6B4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E26A58-12B4-40B7-9226-5ACA1FC30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8FC8BF-E25C-4F61-B5D5-CAD53DB84B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507B1-9880-45EB-B4DB-2DFFA9C8C2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2FCA59D-6EE3-487C-9CD1-67252CFB0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D925E7-EE59-4644-B4A7-89D816229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999D45-9910-4747-9F26-BFF196ECB0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8B6CF8C-A28A-4850-A0F0-17A78ADA7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63E76C2-2CEB-4D38-9AD3-E98EC7A4B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64DB1E3-CCAC-48C4-ACB7-54C4FC7C0F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6C622AB-F151-4E0E-9AF2-01D1C6803B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E5CC8-9C62-4E2D-BBC6-2442B61F8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6F36B12-4C47-4023-BE80-4E1158166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9B8CF8-2FD4-4FD8-A6BF-AC438D8F4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38A5C4-109C-4691-A99A-965E001F88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EA361A-F00E-4E0D-9286-B14CE07923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E276D8C-1344-4E5B-A564-BAF5B80811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824A816-4133-4EFE-A299-5AEB43EB9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F3B0AC-0402-4781-93C1-5E9CEE01B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D47201F-C81A-41D8-9743-18F50DA647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AC8988C-46AD-4308-BF0F-8DFBEB107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9F39A61-1CEB-4011-A6D4-708731192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1A98EF-37D4-4BA1-A779-245F7D254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0A9DB7-3B6F-4860-8337-B05B90CECD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3988EB-1358-46ED-8C7E-8D8B055DE8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B21A78-C52E-4726-8F86-857410628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0B77D8D-69BD-4A84-9ECB-D0CB7F984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9D06E9-CA3C-44E2-A362-D6D2FA5F54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5A80A17-6673-4946-98C7-AF7FB3F69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A5726B7-F3F3-4546-8056-B7CAAB011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9EF614-8ECE-40B2-B7A5-4780DDB0C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1EBE479-6AB3-4AD4-A88E-5E73689B2D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03B0B7A-4191-4F47-A086-8B8ED8A13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7C27C77-6CD4-428F-9A01-7BA64B3B3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CF1300-5F20-4B53-8C94-1574DB818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9416E46-BF36-46F9-AD7B-9A6DA2CCFC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4840C3-C104-447D-B712-0A011823A2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FF520F-0B62-483A-94CD-EB789DABD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6DA15B-FF89-4B63-8701-642E13A1B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F20EAF-F433-4146-AA04-19E554B5B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3B02D66-5252-42B3-9A1B-7DE5663995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0A9B055-8DA5-42B1-A992-2256D07CAD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DB442B2-4A9E-4EAF-9090-5249CC9E5A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3553530-5411-41D6-ABB6-79FB54365A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3E5F67A-A401-49A3-9287-4948458D0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5DB7DD5-08E0-4E62-ABDB-5A9EB2A51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755962-F559-4BE3-A90B-DAA41E0BF4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8E9E95F-42E4-4C3C-8CD1-C851AB376E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E5C444-0319-4FD2-A917-24CCAEDC9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BF79DFB-DAEF-424A-8363-4785E4B43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AFF96C-4AA4-449B-884C-46CB349D15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4C1729-8923-4783-A5E9-C4BC0DB576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A7B731-45B6-48A0-966B-E97CD1D96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761648B-D5EE-4398-9F53-90CCDDE72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F1A801-362D-4CE7-B659-1131A0584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2B6A5F-D86D-4F63-A425-4D2DC242C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8A2BFB-8481-43FA-AC22-DD92DFFC6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591D5B-462E-486B-A893-9AC827773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020A37-7FA0-4D39-AF53-69CB5708A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41BD82-CB13-456E-8529-607B0DD4A7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C0EDC6-B3BF-4025-AC9B-707AB83066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48691A-ABE4-411E-A7E1-C0450E2D3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95E5075-A5BD-475F-9A8E-197571426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2A6C24-E983-4109-8A2B-0F329C2A6F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5E7EC1-06BA-419F-A023-2C17A1E82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3AB4BF1-8650-4064-896E-0E3FBAE9FC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3F3138E-ECA6-4CDA-989F-2598FCA5F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4A18D91-EBDC-400D-ADFF-7B32DF25E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BA3F997-6E40-4313-801D-FF7A9C0F4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4D7AD6-F4C6-4332-BC50-A635CACC4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8AA445-8411-45A6-8E29-0AF91BB20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8D800D-F7B6-43D2-91C9-355C50030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2FE92B-39CD-48DA-9D55-9A25D746D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AD614D-FD02-4871-8951-99707B741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753407-3E97-4342-90F7-1BCDF07BB3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09D61D8-6EDD-4134-BDD7-7F4A64D34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1EB9A0C-D412-49AC-80BB-94FA5914FB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620C89-FAE8-4A6C-B83C-635FC8F2E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FB70D6-7BCB-484C-8232-0E668F184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C52E9D-AD45-4A2A-8389-8AB3E0669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7BAA911-72D1-44EA-9108-539D2253D3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E43637-C400-4A6F-A23C-861581A38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8B5F6D-67B4-4945-85E8-AE8DE2B02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3572A7F-44C2-40A7-AA5F-DDDE954BF3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B9A3B21-C21E-4E5C-9E2D-638E486EB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943380-3C57-455F-85FC-7AAFCD56B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68FFA8-AC22-4D93-830B-C083B07B7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EDA0791-8521-4329-9B94-1B87CC705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E2477B9-0043-4AD6-9723-CFDE9FA3F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AA28D0-0D8D-4E91-90CF-53C9D08EA6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DC2F6E6-0EDE-4EBF-B1C0-B84D444390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C382E1-5267-46D1-8DD1-76C80E823D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67374E-2B75-4AF4-8891-CCA77BA6C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EA5A3E-A568-4AFB-93FF-D0DB0E7E9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195CFE2-8714-4C54-9988-A7B441631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899B503-97D7-4A67-AAEA-C6B5F32293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5B40DA4-A09A-49A1-9E44-E37AA02DD5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F5E4B7-3E1A-4F33-9527-1D7A001CE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C6654B3-D0D8-429E-856C-57510DEB8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9A98E0-5AD6-4BEB-8E29-9839A56EF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7AC121-957F-4EF8-BDC2-7AC308447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DE6C32-C39A-4A5B-96C6-4E0E991645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D16E85-103E-4215-A9BA-B8D5252D59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C3CA2F-AD7C-40DC-B87C-12B7BB52A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1187A3C-E358-4C36-9882-9194F2B87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DFD1EDA-1100-407D-AEFE-EFED6A9D0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230165-A5ED-4BB5-9FA5-B3915EDFD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34A6399-F4CD-4DA9-A5A7-22EE64312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A9CB257-21E1-4E71-8783-7CB304984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6F0A52-A43F-40AA-8E1C-140FEDF9B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33FEC9-D0C7-4059-BC86-3D3AAA107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485AE3-FC81-428C-AAAD-829F23B168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F50792-BAE8-4E1F-8BB4-DB90908CC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128830-8F74-4FA5-97A7-248087F49C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827C603-0D83-4790-BE1F-EDDCB0C75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8E6D4CC-8D50-4469-9CAC-149A3CF06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DCC71E-D9AD-46DA-AF57-26F68B597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9F267C-D30C-4052-A8EB-DDF833FAC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E6FAB9-F263-4AF2-82A6-B29196D1A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DD5FBC-6C1F-48AA-803E-A4A0380E0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587708-965C-4396-9ADB-B1C419B953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FF6DBC-83EF-421E-BD82-666ED1DA2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CE52C4-33D4-4FF3-9943-405AA88147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2D31E3-016D-4749-B302-CA74D3943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7AE62B8-B02C-4567-8C72-E56F521004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D811F5-CBF0-417B-AB90-8B596CAD6A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0EBBFF-7F29-49AA-B0B7-15F2A90A1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FE177A2-AE24-4F04-A455-B9FF76C01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83EA0EA-2C6A-41CF-8150-6192D5312C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E99773-A70C-4660-BD32-EC13497F5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9B20819-ECBD-4675-98AE-7BBC1626C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8CC10D-E4F2-496E-A5EA-41C50AA47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5749B9-129F-4BDA-BACD-AD9AB9005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F790AE-E30A-4C4A-A79E-498BF6F45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8B3E16-7D8E-451A-A205-2B851C2290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CC153E8-AAF5-4E86-BB2D-B75BCB5D82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B37CB02-7F7B-4FFA-836A-40A285C1AE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B77260-4290-4F99-BB77-137BE6190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D4E1D4-B0C1-42BC-9A87-A7BE7470E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BA57D5-8B74-4205-BE5C-D91811A55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33517D6-BCD5-4B25-A533-13B6A9EF9C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45FEE5E-FB27-427F-91B3-46EAF633D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42AF8C9-CC6A-483B-954D-C17067C47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7018B5A-7F18-4AD3-8563-1576BE9F9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9D3A677-098C-4164-847E-86175684D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EA20403-C1AE-4D9E-BE4B-32EAE3495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85D1A63-A822-4634-A444-6A75AA9EC1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41E6A96-9736-4C8B-9CF4-821D9C060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FA09A5-A70C-47AE-92F5-5F99FEF00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C4C783-E5A4-4A96-B0BA-16CA85BAF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7727BF-826B-4CCD-AC4E-9CC9D98D8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0A4323B-AA5C-4FF3-A0AC-78CFE6483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F19EECC-16FA-4AC2-A9B5-512DDF396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EDF23D-F68F-460C-9B18-970203430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5CF306-902A-4A26-A68B-B341AFCA79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57B4456-00D4-455E-BA52-E3256109D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A63320-CB4C-4D2F-B810-AFFD9F0DB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8666CE-3A56-4F4F-B25C-1B53C723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B357052-A132-47B6-86EE-57FD332F7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9FE90E6-05A8-452A-B656-FEB743240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9554B0-6B90-4B0E-94E9-2C9AC4ADEC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6EE2B9-C9F4-4D3F-BBC9-DAED4099F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155235-311C-42F7-B69C-7E5DEFBA9C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D580A2-A7E9-40E6-A40F-CE33E45AE7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85A5C8F-E147-4A07-9829-72C4D1454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FC8B2C0-DA70-4DA5-9E59-F91BDD0796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4FE657-00F1-4A82-945A-B4048A6C7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960C6C-9C94-44C8-BAA2-6B91699B6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6D79ACC-F490-45B8-9924-0B5197EED7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158CD7-C968-4629-99C4-29939C270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6C0833-C783-49D4-9777-D065F5A0E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BEB81B1-5A71-4225-951B-B63D87CC9B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39A2C36-BC7D-456F-AA1C-851B97F30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FBD33C-05A9-428C-BBAC-56136564A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4B918F-99D7-42CC-ACB5-661E28FDA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9541CE-3AF5-4783-AF5C-0DB35A2CF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474A8C-D3E9-4B89-96B6-16BDD719C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0EA983-5C0D-4F2A-AAB7-D8A7F0F831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4579EA-B5D3-47B4-8BA5-66AE76E099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D02B989-3983-4237-ADBB-5E2A7445B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69E978-8B02-42B9-952B-76701F0FB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75E7A80-9767-477C-9164-E6BA42D1FC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AABEBA-2B4B-4B24-BDAD-DED9EDBCC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E4F7A0-B5B3-454A-8F68-0BB287292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C9F3DC-6100-4F24-AB72-20CB756AC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8FBDEE2-9552-4248-BF93-6EDC46F49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049E51E-4174-4B2F-9EB5-9805CABB3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917893C-4AA2-4A50-AA5D-2250E5317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1C562E-CF2D-4826-8F7A-BBA986181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177B5A-08D6-421E-8562-ECAEB7D2C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83F48E-4042-4E40-B128-8CF25988F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18DB47-B39B-4B35-94B8-5C1776E04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61674A7-C2E3-46E0-92AC-8B2B2A4C6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FB24BA-2151-428F-9D7E-FD6B2EB56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DA99FEE-9FA4-4C2D-9D5B-7CDACB91F9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3F7C70-21D0-4CD3-99A1-76A94EDC39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3C9C44-EEB3-4614-86A4-17D24E3F1D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1F9671-F0E3-48CE-A728-EB69822F97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B10E507-00EB-4432-9086-62C9ABDE1F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EA19BC-2FCC-4FF9-B501-89DB2A796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88BAF2-95A9-4CAB-A153-F7846E1B4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431722D-B88B-4FC3-8FCD-769E78DEA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C7B24E-F7F5-4189-A85C-09E71620C1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C4734FF-C958-4F36-A941-17DF592BC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447FDA-09E5-44F4-B334-DA4FF34EC3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2772EB8-E812-40FD-95CF-FFD41EB39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705C18-C9D7-4AB4-8671-16973BE58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BC57F2-3489-4312-A885-B001349E2F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5477F8F-B962-42C5-8162-DD9BF92B20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CCD823-28B5-4C7F-9822-28A218B2E2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E60246-4BD6-4704-86B6-2E68C0CDF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0FFBD3A-0F93-4456-B625-F629AC8E1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7B437F7-005B-46D2-8A33-19B4C77A77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CF3BD9-97CD-4CCA-883C-CD9413F47E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9D7828-6F01-4003-ABA2-771CC33D5F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C02C48-AB18-44D7-90DF-6BFFBAAC5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7290D55-6211-41B1-82C7-299EF61696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BBC67F7-2169-47FB-9677-964AC975B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D3739-7B0B-436D-8AB6-FEB29D571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B38842-FF7D-4DF7-8B79-CA48747B2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EA1FF7-58E3-418C-AADC-86F8419F8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FCAF9D8-DB5A-4D7E-98A6-D00B1D8D2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26301A5-D7C1-4874-87A1-CA47FF17F5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772772-4364-441D-9CAE-35EFCE7407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378A095-576B-4CD1-BF38-1DAFDB538A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5910F98-F7A8-4ABB-AE76-FFAE461A1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B0BCCDA-23C4-4566-95E9-40B23AEAB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9745F4-34A8-4423-90B7-81EC7166E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780045-7EE3-47CF-81E0-477B2C49B8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3BE45D-A7B1-498A-99B1-C226AA5D0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D95D79-2BA7-46A6-B224-86F718F69A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5A350E-8337-49A4-954E-A12D68685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81F7E0-9963-4991-9E23-98DCA331B3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8E4A1A-AFD9-4CFC-9AF6-C6FDCFF6B8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5415A9-45CD-403C-BD74-650DE023D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98D9FB3-2BEB-4B2D-833A-CD5B4FAB10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B6E69E7-2C36-4322-84D9-7C9C368F6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98356D-2C1D-440A-B737-65DD4AD25F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13A8B3-1688-49A6-916A-908B23A21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AE274AF-3072-49B8-BFB5-8799AEEBF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D6907F-81FF-43D4-BCF7-7916BA0CE8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B53F9D3-00AB-487F-80C9-8E8A010BB0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E6D128C-AE2E-4FB9-B9E7-2C45D7E12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509C0E1-613C-4E87-B76F-E449FD586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A996FB-E1DF-4EF6-8185-911D11B08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3520FA-0222-4D0A-B8C4-4672488EB8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56D00C6-1AC2-4777-80A3-98EFE184D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D6B4B6-F465-4D36-9F25-B3E3407F4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B02DED-100D-4A5B-BDD5-4D7495FC7C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66FB11-5F28-4A84-ACF1-B63433566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960515-9898-4EDC-9891-756BEB44A4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A368F4-544A-44C1-9EBD-701310E49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418384A-7F97-4788-948B-025CADE17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B290AC4-0ACB-4C69-9DD0-77C9D7CDF7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6E4546-0402-4A62-924A-ECEDF79D8D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AEC8DB7-FED8-4B2C-A7C5-319960F763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D3C85DF-CFAE-4113-820E-405B941B00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170B07-35F1-4620-822A-3A540A0A14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80F2A2A-5ED5-4178-98BD-8EE4E7B5E5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9E933F-CB9E-479E-9937-0FF15F0D4C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203CE6-72CD-4FEA-B9B2-A4522A630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E283A5-4BDA-488E-B7D5-80591E60F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CB441D-13F7-4AA3-ADFB-08B19A1811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9C1FD7-06C7-4A3C-BB9B-E107D6B8E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0AD337-3D2C-41F3-9421-8517B4FDB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F7BDCC3-C427-49BF-B891-65ACDD95D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9721AA-6740-445B-94EB-2532F6FC4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B8037D-0E50-4F2C-AF90-9D00D58677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8CE4DDE-3D45-4057-A7BC-7C3173E49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932476-C4D4-4499-80D2-78A6C163F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8D9830C-022E-4EED-97B7-6E0609CC9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68D81DF-4EE0-474F-8256-7B9C110613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3F0F391-7EAF-4947-B9F5-27E6AA65C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ED1635-599D-4A71-8E83-CE3B76903C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B909D7B-816D-42A2-AAA2-BDB59B4AF3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F7D99C7-32E0-45AB-A159-383DF2A57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136BBE-E26F-40F7-80AF-22CFB7177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7ED733-8A04-411D-AD90-E753F356B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51B5AA-8052-4D03-9805-24BF5DEE0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1629D7-8334-4628-AB24-D2DC7AC60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528AFA-AA18-48A8-ABCA-60798F871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71E737-E1E6-4675-985F-78C6CBA579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AB5B84-FB19-4B1A-BFBC-622597B59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1F303A-B408-493B-91F2-45C164CE5D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E1CB31-51BF-4C2F-9CA9-1D3F66B89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D63C76D-0D20-458D-962C-9A8AEAAF8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721CD6F-4649-4E19-923E-32DC12542F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81655A-306F-47C6-A383-E783BB188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EEDEAE-41D1-4A9B-9496-2832DBBF1B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B6807A-47BA-402A-9C6B-47627EF8B5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7D00C7A-CC1E-4992-BEF8-84F39459A6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E888A5-BEAD-4BCE-97CD-FC3CCF68A9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26C300-D992-438D-807E-06F2752D4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A99623-7A8F-4986-ACD7-8B594CB94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D05DB00-6E35-4BC3-81ED-4BD4C5D8A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72FC994-F584-45D0-A7DA-82BDE7848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14BFED-ACD0-4163-A00E-14243C79A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696C1BF-21F3-4E5C-B942-4CA4D97883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59835C8-C7B0-434B-A632-56ADE1CB9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354BC50-352B-466C-9FAA-611876EF90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139CCCA-1DC0-4DA9-8C02-E0F406C4F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997C6BE-1E4E-4EB3-8843-0BBB00CE7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19909C-6EAC-44A3-BE3C-7EE6302C5F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E016606-C2DF-451D-BEF1-EEB066D8A1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0D5897-50D6-4CED-B031-FFDBAB7AB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19BA02D-518B-4742-953A-DABE78D10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84373C-546D-417E-82EE-6FED0D62A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87A0DC-5457-448A-A3DD-350144493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02CFA1D-A005-4F3D-9973-84A85F9392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A4778B-94B1-44E3-A9E3-1BEE8ECD4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E56921-24EF-4786-B054-C7FCDEAD63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C9AB635-9544-49B2-BFBC-66E038AC3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A232EC1-2535-4134-A263-D4A1C9BC1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9E7AFB-AF9D-4189-8CAD-1E550EB940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E549790-914D-460E-A98F-997E3566A6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146FD0B-5DC8-4CA4-9CFC-DBAF7C69A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A0BB50-FF14-47B7-979D-EBF92F7CF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555929-0433-43F5-BFB0-5CEEF30112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FF396F-0E38-4C9B-9FBF-23E0F251B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6657761-9A0E-46C7-8E18-B122766090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CE5AA21-E95B-4E57-81AD-2B560C3A0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9A74C6C-0431-4590-8452-202B82819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51AC1C-E642-4061-864D-964CDD53F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9B1F10-07A3-49FE-B292-80FB2DCB0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156CECE-BC3A-4818-B696-181F2AF5A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645A63-1BA3-4848-8C79-4055525BF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C7C660-9309-40E0-8964-9FE10BE71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7794E7-EB2D-4245-8AB2-A35C2553B6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38FAE85-CAB8-4B8B-BCB0-AA14F5E1F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44248FD-EF70-43B6-96C3-A1B8EE3E5B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506118-5A1A-40AD-AA1D-8873DD3CE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DB9D0F-45CE-4A88-8BFE-83C6791CE3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C5E6A8-2337-4684-A471-61E86CF21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CB1413-FFA2-44F4-A8A5-FF57F9F02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9CCC3D-113C-4F7E-9511-D3DE275CB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C6C2911-9956-40CD-97B1-902A8DCE4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1025E6-B98C-486B-92B1-B1D082CE72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22BF33-0B63-466D-8C88-2A24E4D31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BAB304C-6528-497A-A217-AA7739143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DA3481B-03EC-425F-81F5-CD8C5C306C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5DD4A8-69A1-4D30-8C48-ABAD8BE886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C4ED5E-439D-4C49-AFC7-4AA4674D4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D260DF-78BE-4C7B-B7C1-2E29AC1139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A393E0F-AED3-4EE9-B09C-BA8F6768A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23EAA3-4494-4618-A3AE-A42963841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E7CA9-E6C3-4260-B555-42FEECBD84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F9380D-400E-4F52-B4C7-F59CDD179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4B53D1-2332-40A0-9158-60CC518A1D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1AFBD0-C653-42E7-A9C9-032F76A22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CD1B10-F556-444C-848B-5E29263DE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737873-FFB0-48E6-AA5C-4FE36AC4F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B965F57-6714-49ED-B4EE-C9EE392687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BEF5576-48FD-4E88-8999-771F8B68C7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A20DF70-26CA-4B63-9F06-D39E5495E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18F284B-6F2C-4686-9E84-CC319C820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552B27-336D-45D0-BF70-27117B121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4108A9-6FF8-4262-AB68-C59068A17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E62A40-B6E3-448E-B58E-11913AE2C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F0C008-B247-4D7B-8801-369E6ED7FC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4DB4B9-E247-42A1-94A9-EEFEFCE14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AB1BE8-598D-4EB4-92C2-997758E66F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9A5812-0926-4687-AFE3-E898B11D26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99A832-ABAB-4DC6-949A-EEF26CE7A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2DB9D5D-5599-4716-8FFA-F3F1FD803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19B48A6-2BDC-42BB-8A5A-487252E50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0B33C5-968B-4BDE-881F-D16E69438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BEE019-DC5B-491C-BBF5-602B84E826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F00C54-7A17-40A9-90F1-4B88D4243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FEDDE9-8799-47EA-AE86-0BCB8DD98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9918512-CF78-4529-8A93-9CC8389F1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D34733-D039-46B2-898C-FAFB95AEC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A8440C4-BA26-4A91-841A-82E061140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16CBF0D-DE66-40DF-B7BB-F94D01CBB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5359A0-2973-4403-8714-D2F827FF7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F7EA5E-87C0-43E2-BFA9-13A176DF5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FB830D-EEED-45F2-903A-8BEE15DD2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DADFFB-7659-4D1C-B04E-14A6AC8842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DCB4F02-BCF6-40FC-83B5-5E8014FF2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368A43-5ED9-43F0-B422-F2E35D08E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0FA2CBC-E7ED-49D5-BC8B-2DC4706A5C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4DE47E9-BC87-4D7A-9A04-F6E1E8A32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D079F8-9AB0-4B3F-9CED-F0705024C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F1B686-D4EE-47DD-A4F2-8FC4064C6C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C278EC-51F9-4D3E-8EF9-C410B83686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8E3B1A-73CE-407D-8EDF-45C0E971E3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C8C41F-47AA-4421-8071-05E01328F4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D9281AE-E721-43C0-9603-9C94F5327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EBB86F9-6ED2-4083-BB98-0152194C4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AB9D11-BECB-4F46-8DFD-27FEF3D7B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237F50-9BE5-4AFD-9FAA-0755D3F27B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AE9BE4-D88D-464D-978E-802B01EE2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E40FCF0-8607-4363-8D8E-AC5DE3EBE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3CFFEA7-D142-443A-864F-63FFC18CE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E6A9D5-F5EB-47B2-AB69-EA682136A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38E0DF6-407C-4FD6-8B31-F9A62FCBF0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CD7389C-2047-40C1-9A3B-CFBB42A06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D854B4-5C9B-4D8F-B3AF-899F1E4B7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54BCAD-FEB7-4603-AC64-06FD8E5F6D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1D367B6-378F-4778-80C6-15E2855531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750B46-3F94-451E-AFF3-25C53CF0DB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913042B-FBED-427E-AC50-960C821F0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C270AF-41FA-499A-8C2B-B3F2A4DA4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2380F5B-1189-4905-829C-A6FF4451F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3867BA-774C-434A-886B-C2E942B652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F30C73-E16A-4244-9118-3E74658FF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ADEC2B2-B210-4F32-94A0-36F7F2C7A1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3655800-C54D-4FD8-8012-C230952B7F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41F7CC6-3EFA-453F-94BE-EC620336E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497E046-152D-4C91-908E-564BE73757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E29E5BE-E7EF-4853-8517-4CC65C4297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55CC22-72DD-460F-8922-72E4EF5305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2D2BDE-70BF-4FC4-8946-E8B286C49C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FF50D2-D6C7-4396-B42E-02A7B387E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106431-7786-4216-8BDE-E254AB9572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0E2779-06CB-444B-985F-B882F37CC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7F44A1F-C18D-4459-9EAF-921EF2ABE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398F17-ED68-4F6A-B435-7F1FC5212F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71E845-B354-476C-B1AD-040E48977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56F752-19D7-4553-9AEF-88899C1025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B81B33B-26AF-4F0C-A8EC-319C95DEE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5CDAB3-9D5F-4767-9004-D7B37DE01E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2B0E22-6952-46AE-A57D-6D98A039BC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FCD62C-F7BD-4D5E-B20A-E257F2130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7A5175E-C4EA-4246-A9CD-ECCB09A4D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5FC51BD-5B3D-4E52-A003-CF6C38E8F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C752D1A-9959-479B-8B7B-15BF80969B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5418A86-9E2A-447A-9228-3C7F09ABC1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8B3DF7F-8F08-4A25-A927-65A4C6AF3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3D1024-86BC-4D18-B388-39631C06A0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F3161A-15B1-474B-B754-3B6FE3AF86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4DD8BE-0107-44B4-B4A0-CC919E6A0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8F1FCB5-594F-40F9-8D94-D0B2B4C35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DA1C6D-31BC-4C2D-83A6-D84D862578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A9CA0B-E136-4AF5-982C-AD23DB63B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0DB90F3-AF63-41B9-9CF7-D35E3CCDD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42D166-AF5F-499C-8DFB-0EAD5C4E8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E87B736-D286-4A1B-ABC3-E9DE7063E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2BD477-87A1-4674-9663-7C82C18CE8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022B1F-47FD-49AC-9D09-2FF86B966E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56D77B-8A4A-47A6-850D-CA22775ECF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9BCBBFE-F29D-4751-9DB2-7B15C835A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2D0D78-6659-414E-86EE-21F34913B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3CB737-4DA5-49DF-AA09-7045E58103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BF43C5-A473-4C64-947D-82A19EC87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EC52832-201E-44C6-A564-4C6BF09964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B12704-1EDB-41BC-A7D4-46EA78BD7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A2E172-F858-45ED-A601-1646BD935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4408801-6C6E-4C7C-A680-E93DFDEC7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A154BD-F4A2-4D27-9C83-751F834FB3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2814C94-52AA-4905-8665-CDABBDBCF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916B03-C610-4A71-BF15-BDB807D96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A3A374B-3AF8-44F9-94EE-F94518324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D98F3AA-252D-4030-AA4C-4A5EF00FA2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D8F3B3-C2C2-4BA8-B2F8-3E028E169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467661-82E6-4B01-882D-5FF142DE99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7DBDAA0-618A-4ABB-9CB8-D66585B28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5733CA-A03D-4CDA-A6DB-4B7A19844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834AA2-2591-4C24-B880-FACD58D035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9841068-E617-46EE-88AB-7409ADA07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1CB3F60-2736-4F87-8CA6-5C36AE84A6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7C61DEB-545B-437E-B7A2-AAF8F7B71D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8B5F05-1D33-439B-A4DC-9E5AD14CC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FB9063-E6A9-448E-A80E-423355A5D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D9C57C-21F3-4F06-A034-95AA48A0C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8D49A6D-AEA4-42BA-B9E3-852B35C0C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269EF0-50D4-433E-8872-83B149C2E3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B35262-F219-4812-8DF5-4018F53D3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FD1193-CA75-42C9-AE01-2C5460A8A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C16428B-26FE-4BB7-9215-21BF2FF33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D710836-01C9-4E24-965B-1D6000EA00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CD8C61-758B-4BD5-8EE4-C0B149B60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F13C79-5F96-4542-8A73-1DE962DD4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B20E2F-08FC-4127-9ABC-4EE11DF0E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275AC4-F1B2-4D91-8EF1-D0711340F9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AAD488-2BAC-4B91-9A3B-C2A3491B0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7C1D108-5716-4AE8-AD91-A51D3C622B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0265EC-093C-46FF-AA79-EC12E9F0C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85E477-5473-458B-82F7-BB1922F72D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1E4670-96C3-478D-9ADD-CBFA93791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7BEA81-F236-44D0-89C5-FE846C3DD0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A16A321-168E-4605-9440-A661F4644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CB12EF-8651-4957-B15B-0678312F3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BC78463-A7D3-49E6-8F5E-36930E4FCC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E5F60A-4E76-489D-889C-CBA80229D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8A341F-9E06-4678-8C3B-D23ECEEF7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EE8534-1210-4203-A392-49B27421F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EFAFA2-F9A5-4CB1-A812-2CB5921ED0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0BD747-6F61-4F74-8992-9D57FACE8C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99272E-C5C0-4924-BB03-5DDB6CCE5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6C505F4-3914-4C2E-B498-714DBA8061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930930-15D8-47FE-9161-0D2CB864F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E6CFBBF-2EA1-4A2D-A12F-7A3698B09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A6970A-2541-4B29-99AA-053E0AB7A6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B759EC-1D6B-4A53-84C6-A0663D45F3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2BD69A-7286-485A-BA06-3544BA8ADD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8E5ED3-55DF-47B8-87EC-029780214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D698CEB-7CE7-41E7-BD10-8915D1EEA5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536CB25-38C9-4709-8304-7EC6FAF2B1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39805F9-0601-4C4A-82C6-2F16D01860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A73A1A0-6EEA-4DB1-B37B-4917F72AA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0F9FCC-2ECC-43BF-9B95-8ACAB0C702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EC12E2F-A8B6-4A67-8953-8FC691CF42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68C04F2-B821-404A-A57D-6E21524DD8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C59117-D247-42D0-829D-38B9162AC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6A40EC-0CF7-4A1E-9E62-99474A96C1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52D4371-6183-442D-A070-739E94A069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AB7727-1FEA-49B7-8270-CBB947247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05548A4-4CF3-4B3D-9D11-FDC4EEEE8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0BCA92-66F3-4DA2-9DCE-E17282D10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883128-28D5-48D5-90F1-94B676303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EC1BFE5-CC34-42DC-ADD2-B32A141C5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B2079F-DB2C-4C62-B317-DC4305069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0F56BDB-7352-4424-975D-B6F945CDF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43C5E1-7CAE-4E63-9408-C53826CC37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A934664-2DAD-4B54-9CF2-5E2A492CD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7E023A-4CFE-4AA8-883A-8823354B8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ABAA89A-676B-4E23-A844-5B1CC7A6B9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E0FA76-B267-49E8-8349-6E7E9633B0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F60E32-0780-4686-A625-97EAE1396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93F5898-9E06-4090-B20F-832D5FC31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79A395-62EF-4FC8-B3CB-04CD6F5CD9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541619-7209-446B-8C7A-169C2BEFBF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8C7B48-BB66-4202-9E98-C808D3712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E897A7B-27ED-4F0B-8FA3-C2B1FEA42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A9D303F-4CAC-42AD-8897-304EBD380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E5AFFC-0149-4ADF-B1CA-1E94851A22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A47D87-7264-4E17-85B2-944C9F976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02920B-A1B7-4045-8E0D-E643997660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2E40B0D-B710-4246-A334-0DF8C31E3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493D27-0B6D-4B5F-9116-87439E539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5FB84E-3B72-49CB-BB01-A695CA461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5CCC89-CB17-4A2C-9072-EF121E4BA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25352B-1297-4ADA-8C40-4DD8544ADC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D30199-EE51-4D86-9F81-053823200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05CF154-A3F3-4A26-9B54-43980F192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68F2EB-3F3C-41D1-9BBF-0E1DDF2D8D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1915AD5-8E93-4E79-B505-42247AB30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0CFDEF-A7B0-44AC-A8A3-368EC5C9AB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810898E-2A7B-49E3-A6E3-744A0D89F6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66485E-061C-4FE2-917D-29A54092E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5CD7A8-0319-4E9F-8DFA-E6AFB172F2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3ED73F-D952-4F4E-A561-F7B1D118C0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CB80B0-69F0-4C93-B35F-9CA954105D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B487A9-0610-4764-9599-41E2B424B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F1AA5A-F11E-4AF4-8D88-C61E4408E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FB8F56-6D3E-4F15-A04E-504C79CCE0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B6C80F-6CC4-4BA7-9E7D-FD18204849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A1533E-E19E-4F16-B6ED-756693BA7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4B18B9-B6AC-40BD-A294-4126BAE45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76F66F1-4171-4E6C-9847-646DBF73D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497CD34-1AA4-4F8B-BCBF-E2F414B24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69404E-D6B4-4CF4-BEB9-46526511E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F8CE659-CDBB-4CE9-B90C-71DC3EB2C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CBE6D0C-7ED6-406B-B21A-AA625682B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467CAB0-B337-4727-8AE0-F4E707B7F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52E5939-2868-45FD-963E-ECDD9D91A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F7740C-4263-45BB-B5B0-951395F83A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C8F4DF-0F5F-4A74-BA3B-C4FF48FA1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D877968-5307-4D56-9D9A-3570360BA2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2FECE93-E63F-410C-A942-677907833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2FDBEBA-A3D9-4ADF-BFB8-74CF9534A6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7B20953-3CFF-43BB-9649-4653DE4398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67EE968-7E6B-4FE7-8533-9A19D292D7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3546023-B944-4FC9-9B3F-6C8388A79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355E0B6-8C22-40DF-819C-708AE6ACC1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A7F22C-DA06-42CE-969B-5B8193755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8CAA68E-3904-4BED-AB8F-82F5FC6E5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104D92-6F72-4D3C-AF92-1319ABE0F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1E8B96A-0FDD-4C04-A1D5-F5E454B6F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55203F-2A66-4A6F-9013-2C3E765E3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9AAC757-D56E-42AE-A921-D1619D91B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4DC70F-E4F7-41DD-8F3D-1A607E508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B0642E8-81A4-4F1A-8953-42F98F2C9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C6F01B-15B0-4D57-A33B-97033ABAD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072F4C-FA5B-4402-A95F-4717E0FF4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0CCC22-4F49-44F9-92EF-E93B28CE6E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A31B56B-D4D9-405E-AB5E-7D3C4EF17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6B6270E-6EEE-4854-80E2-0AF59DEBE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F1562F-BB46-4BBC-AF8F-C86E207C9B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C8CFCE-DDCC-40B4-8737-54A2EA7C7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731F9C9-2DB3-49FF-B0D1-B81FC4952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FEB27E-A6AF-49D4-88F3-15AD0421DA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1D0D36D-5BB5-4751-BA98-7CF635DD43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53C796-CBA6-49FB-BAFA-4BB488A1C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5F6FE6-27B1-488C-8B9C-C7F079640E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557D202-74FD-4F52-A3DE-466D080CE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CA3D964-3412-4500-94E6-657056BA7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FFC2B4-07FC-482B-8AFC-BD1532D2E4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8170407-F55F-4735-AAEC-14EA6D26D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3E7C7B-3998-4833-BF95-75A97A5C7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7D7D32-0086-48AE-9A56-1164026FA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A94A10A-D5BC-4F62-8C69-AB2575AC6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52942-A941-407A-A095-7C8EBE291B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88CAEA-48E0-4C81-B5AF-A87D3EDB7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C19A6A-15B4-4C9E-A7F5-E69F318AF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ABF20F-F8C1-45FA-80ED-90BA459516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577C1DF-201F-4E25-8882-B7D6A2470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2E7A7A-EBA7-4E5F-A4AD-7FE70091F4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342A59C-6F30-4FC8-A953-1829B6D4E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EDC94A0-DEDB-4152-8BF5-960137356E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0D8A6AB-8254-4879-AED1-3C822D1F8C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6D17D37-4C8A-4E0E-8283-8DF2E2E5D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AD78C7B-E56D-4364-AD71-23E842338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D680D6-EA4D-4049-934B-652848B0AA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F3DFDE-9AA0-44D2-BB24-44EF88AD7C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2D032C4-E23D-442F-9504-1C6FFAF5D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8A969E-E7CF-4B23-8320-2BDB6C67B6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5C1CEB-EC9A-47DD-876D-629FD5DD5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1616517-D9D0-4AB1-89D1-EB3D5639BB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A0CBEB-175A-4394-A195-7BF0B2EC9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30F7B9-6BC4-45F7-B590-4C6FE4524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2234745-DD93-4309-B6CF-D67B9B5839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077EA4F-A796-464A-80E5-4D8E86749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1646CF-4A1E-4AC3-9777-ECFB87560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BBF308D-B15F-4A61-9DC0-B8E54B7B9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6DEE74-2DF4-4CD6-85AF-463DB72F4B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57AF25D-9749-49CD-BD85-52FD30D5B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9B327D-5E70-460E-9B82-A2D93A8BE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A78A37-8AF5-4056-8298-447914222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340F7D6-7432-4F20-8A4B-274B7593C8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BEE43B6-861A-4AAD-8832-10C096BD13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238975-A094-4CD9-B7CA-D2F4054D06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CEA14DB-D929-4EE6-B0C4-00E83B90A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C67DD8-A872-4EBF-8603-4734B522C9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AAA735F-EEF5-4D8D-AE53-39A87EBBC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FB4E49-5454-488B-8594-242B90F34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1A8E70-3D4C-4FCB-8855-127CADA80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A6784C6-26E4-4661-B8B7-C57F91B5C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56CAA1F-8A5E-4712-98C8-ACD31A2375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9195F9-D0FA-49D8-8C62-F9F1B1194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65AC51B-75BF-4A3B-B727-0D1A1049C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72D4BEF-30E2-473E-8D13-EA4811B973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7A1092-F02D-42CD-AC61-D11699D625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D39494-CD58-4400-835B-5F976D4D17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C8CECF4-2EE5-4E39-A6CA-11EF7718C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66A3D55-1C53-43E7-A6F6-C373137896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07E42DB-3524-4FDE-8FC7-5E0CECBC6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EBAFED-8DC0-4E3D-8965-DC765BAA2C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DE9F795-CF96-4603-A8FE-11D4611EF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903D999-0520-470D-AC8D-95329904B9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B0C3E-A90B-4A4B-8D8C-BDF1598FF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658AE7A-91FC-4B69-AB34-2E723079A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EA94834-D6E2-4EDB-A220-7CFE6B0C75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0231A0-2304-488B-8045-6BE6BCD91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7B2C76E-127E-4357-8B7B-6A78ADE74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1AA122-C4A7-4309-BD42-65D1E82DC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EB3616-A160-4A84-875E-182A26F5E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29C1FA-8389-49D6-9792-4C713D12C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67EA2F-C90F-479E-9A43-61A87A63A4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5D7CDA-DF4E-467A-B794-72867825E2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4FDBF20-8E35-4E03-8446-28C91CBE8D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51AA25-6B34-4B9C-8D66-99E681C0DA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E039CC0-3C8D-4753-8CDC-5D484C551E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6A322A-8D69-46FB-A2E5-C01D49375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BC6CD33-841D-447E-BE49-7B3E7EA5BE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EEF45E-BFCA-4493-93DF-17C309BDDE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ED27AC-8737-4444-9339-3B2E51D170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46C72C-88A3-4551-8AC7-1C30DECB7E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C90BA65-76DD-47C7-96A6-B7E892D9F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97AD330-1293-4921-A5DE-3D15E8AF8A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9175852-5253-4B13-9831-1AC99C953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F8D71C-DE88-4BE5-B2C0-9C2685DDEB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841C0A-F86E-4102-B506-833D7C99DB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99138B-526A-4BC9-9ACF-FF68F02376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FC39DAF-1929-4A3A-947F-B152C781D1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17CD3D-1950-4948-99D0-1591F3C6C2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12016C-D088-453F-87E8-27FF827ECA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3F87CC8-B190-4C17-85D9-7798001C4C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7FCD5B3-55F9-414B-B5AF-A07A75E82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F7AD5B2-7D39-4BE6-9716-C5DDBBB135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FA6376D-5FBC-4E68-A1D2-E4C2F89A8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47A092A-4FF9-47FF-B8FB-2D75BE02B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19EB37-08F2-44DE-BF73-DB3343823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47934E8-E755-4AFC-8F76-B1BBD3EDE3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9134F2C-8E4F-477D-8560-2BE796883C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C7F638-8822-4531-A9DA-2B80D5896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BC29B9A-5F1A-4DE8-BAC4-48FAE1A93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8F9C9E-4049-432D-9F5F-490052816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FD93F0-99AC-4BD6-B0B4-606538CF7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A4C645C-8ABD-4296-A526-C7D0D8E3C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C869C88-ADD5-47A3-A549-57CD19406F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DF0EDE-0B7F-40F2-9D27-781E6FDC5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1980DFC-CA2D-4054-90B9-0462B2558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4AAF0A2-09A7-43E1-A703-3EEC63C351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98F3574-81E9-471C-9E8B-AE78C7000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0A034C-C6B0-4E09-9BDB-F9F015B31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D84E57-C451-4249-88A0-A2EBEB976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EE2C1E-102F-4353-B599-41223CD25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75BA44-5C7F-4299-AE06-65F26F068B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5CAEC3-32E7-4278-9D6A-C73A389C3B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272B1E-7821-4377-86DC-6D39B1D38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5E6C79-D061-4B35-9FD0-B484A488A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D30A60-2BFA-475A-A6DF-67750C1C9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94348A-4DF0-4A34-931E-B97185F9D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243288-79DC-46E9-A409-3E8E7F603C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203EEF-5FFE-4953-A4D4-D6C0AF4D24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AF109D-2D40-4878-A24D-28F41366F4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A36205-7F51-4996-85B0-3464FADF2C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B96317A-0285-48AE-B583-E26E2D9A06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57B2513-EFA4-4418-9C94-F9B00AA6AF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FC3274-C77F-4023-AE34-A0EF05C37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A4C17C-CE09-46F3-8BA3-BC09204845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ED157F4-A38C-4760-8625-3EC6193F7A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EF18BA6-771F-465B-AB0B-2BDA1004C8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29E52D-FE74-4D69-837D-1FBA3D661E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E499D1-C70A-4076-9AE6-402EF11D52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EE28706-756D-4B17-AC1A-6073DAECB5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BBCE92-76CA-48AC-93FE-573D99307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D6E023-9D9C-4448-87F9-7C28177A5B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6666FF-7C78-49EB-8BE4-B378DE5E3B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60A905-EC1B-4328-AFF4-EBE8C2D64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D3B7AF0-E890-4E31-948D-122964B70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270F30B-7522-48BC-84F1-605F126FB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DB6A54B-CBCB-4838-9BB8-4FB0956A9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3C86C9-D38A-488A-B701-8F96E828A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3E2A8A-5718-4F70-A433-9B8199E84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B321AAF-B3E7-4560-9BC5-92D9DF87E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3CA548-097D-4D76-8B3C-D011F6B9C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809FDE4-1AF6-4E7A-8309-8AF7AB3BC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01833F6-6857-403D-94E7-F118617DBE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AE9045-122F-40BD-B0F3-DAE2E42D0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939B5E-DBF7-4854-B0B2-0F85E3EEC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C59501B-6113-4CD6-93EB-B75013D95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964A3B-6837-4B75-967B-E93BA9A1D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F5EF2D1-8080-4907-88D7-46258CE8F8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9C1437-C31C-42F0-978C-FE7091FEE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C05F00E-332A-44A4-AE0F-6A743A870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4A3247E-30FA-4506-82F5-85730F820B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E16440-02FC-433F-9E28-627936A3F3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6D2DCAA-EF8E-4B65-AE7F-BB9C4ACE7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534223-9F92-4190-8A1C-7DD158CEE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AB6228-C3E1-4B26-8BC2-0297B2F56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2EC4360-4402-49D6-A014-3006364900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8A54FA-1A0F-4264-B86B-587991DD1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509418-AA31-4C7F-B2F7-F765AB8D2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75220A-3F58-4889-AF03-2BA521010F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51252D4-4A53-4E9F-84D3-719EF7AC7D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AC2471B-1E69-4AB7-B65D-EC73242585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7B38BF-438E-483D-9530-3EA07702B7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15498D-79D1-4DAA-ACCC-D65B84679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9AA9AEC-2F9C-4E6B-9256-7D006D246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6E2EF3D-41E7-4DCB-AA5D-01076979E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FC92D7-3025-4164-8187-00D0FEFFC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8F44F8-979B-428C-B2EF-3C35B949E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0388C10-FFFC-41BA-8905-497D1DE8AB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76C65A7-0E75-418B-BF52-026C9D5BD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9BD9C7E-BF15-4743-8388-5ECB4A277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2E356DE-ECA6-4971-9C64-4832B2E48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35060DD-3735-42F9-8375-0D2CD20AD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AC6C3E-AB37-4AAB-95A2-9E28F0A34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764FD3-9A2C-413D-8D34-A053FCE52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DE315E-7A17-44A6-92C4-44985A991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D901E4-7D95-43A0-A5F6-7DB7244E1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AC55A2C-2140-4F15-9B35-F8981D9A7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F7623C0-8DBA-46A7-AE3C-FB84246053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A4BF74D-44E8-42C6-920D-F2A0DA1199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5901707-2836-4F7A-A7D6-9DFD66A80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0C5666-C3A9-43E6-93AF-1B76AE8D8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E773DD-8F0E-47AB-9272-F925CC7686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E1BBA8-4C9A-43B1-BDF7-95D88D154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7591FD-21A6-4246-9C58-C7877C50AB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BF8EFE2-7ACD-43D9-9791-0F3EC3DFF9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F9A4AD-A25C-40D8-B74C-434A444EF8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8A77C2F-82D7-48A3-B1B7-4A3750CFC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E50D14D-67D6-4E33-AE47-C3DC01EF7D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198F92-8141-40E8-925B-FDC5DEC38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01EB95B-93E0-43D3-9BD5-544249DF2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EF05CB7-152E-4A83-8456-BFDB9254A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D0EF92-06B8-41A0-98ED-FD01622AF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A7D61E-5050-4C21-AA76-7B722A0259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0D30276-D52A-4502-953E-C278925B6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C7387DD-549D-43E5-AC1D-68E6EEC3C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C46DE6-7A51-4C36-936E-C3BD25A4B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0AD968C-2B97-4563-9D27-4373D80A1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31F8972-7B6A-4256-AAEF-E023E83D35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AA2175B-913A-456B-B368-6F93383B2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8FC0F3-1F59-4A91-BCE7-89DF6E0F45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06399C-45F9-4E1D-86A1-B06438A5F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B69A001-FD55-447E-8328-2CD62371BF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087E234-98ED-45CE-B036-7683AC74D4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021C975-3FDF-4243-B33D-615D3CB5F4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B03796D-FC49-4FB2-B773-FE5B8C6C97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A38235-316C-451D-906F-9C946FBA7F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6D1BDC3-C662-4311-84AF-7A930182E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F29C0B-851F-4353-A1EC-3A1F3B6D0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C2E7568-6D3A-4067-97B3-25CBF7208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A73DE9-70BE-46E8-B656-745FF77299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585928-43F9-418E-94B1-4045A39F7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2C1DAC-BD99-42A7-8496-68363DAC76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6BDAF9-6832-41E8-B924-247580902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7D3EE3-10D0-4273-817E-665703BE1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961F34D-7A1A-40FF-A757-ADC9CDEEB3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8313DFD-FA5D-4404-9032-A2AEABF86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3942BFA-EDF5-4F83-B7E4-B274E48255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AB7D377-AA6D-4512-BC90-C52D185E8A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E1A713-7A21-41F1-B127-76E7147F8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4618CC3-9BBD-44D2-8AE1-879ABAFAF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5C2E09-9BE5-4E7B-80F8-D41078677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FC26E8-1338-462E-AB57-06B450DE09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74FD97C-7143-4AE8-9695-DF0F95FF3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BE85102-22E8-48D7-B528-A05925DD3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92B9A0-30A7-46BD-8DEE-57E15B21A0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86CF42-14F4-4D24-A74A-B921E77D0E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1954F8-550F-4A72-94F3-F7712A7DC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C106C1-D356-4EE1-808C-81F1854B7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7878E3-B678-4809-AF82-07957F1252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CCD2FB-48B3-44A4-ABA0-441D289F0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2904390-C960-431A-B8D5-60DE8A3331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0F10F1-47EB-45B3-A8FA-69DA980B74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D7FCE8-F96F-4D3E-8E3F-3F374CBF4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AF8360D-A824-4597-9115-57B107C8CE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C9D879B-BD8D-4926-AF15-97070675C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9458B7-73F9-41A9-9AD0-7B334C6EF6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07D373-F41C-4998-8B85-822CB9477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7E1333-7A1D-4BCF-80F7-8560DA551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3D93D6-0DED-42E4-8E0E-CB5D83F3A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917E6B-64B1-4EF0-8A7C-F922CEF8B7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3FB35F2-EF91-4388-89B4-BE2767B51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9CF351-B520-4D2A-A239-A6E25D50B1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88BECE1-B387-4831-AEAC-9107078205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71018F-7C99-4370-BEA5-C5804D45E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010714F-D497-47DC-BD58-F7398DE4ED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AB7CE9-F077-430B-8342-0871E6708E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37DF07-630D-4001-986A-B90CBBE01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CB585A-2D64-4842-843F-55CE0075D3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115F76B-1A94-42D4-9E9B-A2DFF8A9A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07491C2-0167-415D-BB0A-7A8C1A11F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8D072E-82B7-41A4-AA5E-33885960E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3911EF-D17D-4AC4-AF6B-DC5068C02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4CA4D0-88D2-4BEE-AFAA-39F117C6A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5D1F52-EA4B-4D33-BC3F-6332911E97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3B739E7-9555-4E95-A5FD-1C173951D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B270A64-B3A0-44BB-A18C-6A0C685C33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DD2F4D-BBC0-406D-8207-231A104B56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C3B36A-7F3B-4005-9697-9AB9323E3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D2E7725-35A5-4854-82BD-6506A1981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E00B678-385C-41DB-BF9C-B549895FE4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41027C-CD05-4F2E-81DD-6DE8D3973F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AC47971-232B-4BD4-8EEC-12D48FD2D4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C74009C-3F6E-460F-881E-3DDD7979C6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CB22893-100B-43C5-8D5E-49B43117CB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B7EECD-2094-4DF9-A77D-63F987A85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530F87B-55DB-4A4A-805F-77AB02F74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5FCF5D2-7242-4374-B6D5-8738A0AE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4C31029-06D1-4F8F-8209-29EE1AC3D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3E91B4-F03D-4CC5-BF1D-20DD7E590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3D517F-D6CA-4201-9DD6-A32A9E963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35633BA-E0D0-4437-B08A-49A3EF56E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4BAFD8-2511-46B3-9044-75E1441005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8D1AADA-BF33-47A2-996D-FC34707151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490AC46-0FE9-4001-A71F-1AC0C95D00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E8D0665-B7FF-4A92-BFF8-2C765E2F1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6BFD3D4-9A8B-4C3D-A9CE-5CC28ECCEE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9E3D20-5AA0-4F3F-AAFB-61C32BB24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CF032B-5B11-4BFD-809F-34E1D8C10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D8B0866-276B-41EE-871A-2E4ABE835F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022F44-3919-47A0-BCB0-48003EA125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7B3ABA9-4185-4C22-87AE-503506AA8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26FC2B8-05A7-40EB-8A8E-1D2118BFA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2CE89C-E984-4A79-AC8D-E2F97F426C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6B56661-C7D0-466A-85AA-402A8D542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46ECB6-4897-4E1B-8994-FC4A9F5A4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9EDEB6-EADB-4080-B9AB-966EE5EFB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CD8C1E7-140B-4726-912F-8AC0A5CEE1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06F907-E742-4DC7-869C-C4D6B30FF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79E9C98-76CE-4F70-A0F7-E46C068B40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054C4B-5DBA-4875-BA77-F82D9441A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D8685F-5374-4809-B0E9-363102813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DA48591-6C62-44FB-A9F6-EA803E9A5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201D83-0157-4ABD-9E03-7C1622316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624E61-B0BC-4CC4-8EAF-FCC37522B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3488160-CA6F-44AB-AB4C-6E6D304CD3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DCA97E-C3FF-44FC-AF33-1FFAE96C1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0A2621-A4E1-4182-9D97-F27A4AEF6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C12E7F-4E97-4CB2-8269-D0B8C06EC8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81F1BAB-B215-4540-BAB0-0A96FD1D4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127A2DD-62BF-45DF-96AE-69E41930E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6D88DB-FBC0-449A-AA7B-C18ACCFFF4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32BB66-2F7A-416D-A963-A7723DB456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F19F45A-67C6-4394-ADD8-363D124E24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A5C595-6945-4408-AE5D-11D8B3F4AB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F25067-A17C-47CF-B6E3-6BB42F154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AB57431-A85A-443F-A7AF-DD8E5D494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C733CA-F4AA-4BA2-B2D9-F348D8406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6400C43-9CA4-4276-BF26-469984D27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6470BBE-0F96-4194-BB6F-627AA65C7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51F83A-5164-4B4A-A261-76D0B5FA0E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7090449-A79E-466E-AFE1-21EFD3666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864396A-45E9-47BB-934F-3451B4485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D24FC3-A844-41B4-A0F4-890895F936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98581C-B563-4A64-BE99-DD2EAA472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03D3C2D-A342-456C-9F4B-85DE8E585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6BF314-CB1A-4903-B3D9-FF99D2614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D2C96B1-701B-4AB9-9757-23D3891B9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EF9C0C6-E9F7-4856-B0E0-273A9C2B7C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CC35E6-E479-4797-8A00-331A5E25E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F861F1-4933-46E2-AC17-D6E29706E1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5934C65-9AED-41D3-AB9C-F2F4D8172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F667BB-4368-42F3-B819-24FD9C4E3A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DDC45E8-2F04-475D-8E87-D7B186F3D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9F3810-7101-465D-9372-7B3E907C3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2597E6-164C-411B-B3A2-7399591B4E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486103-3BD7-4BC5-A154-3F5C0BCF39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686C05-B395-4551-95E9-5A526E086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BEC74E-F89E-45C6-86AC-5518C143F8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DF01BC4-D9C6-436F-ACC8-078F647A20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9851F4-62CB-4E9D-B9D3-53E012C239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6C0439C-C151-42F7-849B-DCCF9FC22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4A8AC85-F17F-4C7D-94D1-890A11F42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211531F-7DB5-45B1-A598-F97772B169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B65C9C0-FF99-4472-9A63-BA0DAA3AF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C0AE761-766C-48B4-8CAF-603B71A97F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4389615-0380-447A-82C7-6758199DE0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41C9D1E-9DF7-4E6D-88E5-8B22C90EC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CE5FC2C-49AD-4AD5-B504-26DADF5D7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39B5088-8A6C-4A77-B97A-8058A472C0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5AEE7D1-95E8-4626-A1E1-46ECB5C4C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73334BB-25C5-474B-8966-53E7A19ED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ED23FB-37FB-4A7F-8588-A376BD1F08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FB181CE-021E-4BB3-A98E-F54F8EC8B2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A7F872-D6D7-4CE3-9E9A-20CDE73103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D5D4C8-92F9-4F9C-909E-B66845150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FA81C76-E590-4975-B4DB-862031D37D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205E898-8680-43FC-9187-85D6E4219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DF04471-63BD-4F94-A731-C785DCC878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B73EB7-4718-4E33-AD9A-678DA3F01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CA3F85-FAFC-4CE5-A9F4-39A36846FC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2007377-F5A0-4760-8312-39191DFCD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24BC506-A113-494C-BB91-398638290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D894F9-B84C-43ED-8CC0-A4F5B843E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C0C6267-DE00-44EC-9C2A-23421949C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67CFF50-4DD2-4EE3-9370-6BECD5FBFA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41962FE-5C2B-441A-8377-C23E8F6D94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5597DA1-C893-496B-94D5-D40E891AB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EC9588-F30E-40ED-96C9-A7F79444E8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186D9ED-5EE4-448F-A904-3F21A72B7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00CBE1E-4D85-416F-BB0B-ADA612AC6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A5C75D5-611E-417A-B72E-EB939680D0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DC4F22-9FFD-4EAB-9DCF-34120DDBB0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9BDE9EB-88DA-440E-955B-1501019B1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BABA428-8E3B-49E7-8227-EAB6BB54E1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5C1D586-5F06-46CE-AFF7-CB63156F4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969901-0062-46CC-8739-1105D49967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A34302-3FDC-4031-841D-C611D90BC7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AC1D1A0-058C-4284-9288-7F5443D054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180E11-91A8-4BCA-8F4E-25601905D5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D91ADA6-8E04-476C-AF5D-8B038AAB3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DDF0BD2-D792-452E-AD3E-BDC92D02E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0AB183-3A3C-4F1C-BA08-D4BBA867A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2211DE-B534-4314-A06D-1A83C3BDB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6AE7855-48B9-4E20-8B52-525EEBEEB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5E5966-B892-4054-BDAE-C24ADE457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34392C-5B43-4481-9F0C-E4FB9E41E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EDACC0-6616-4AAC-89D7-780169ED9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1D7487-C6E8-4CF9-A5D0-A2F7119661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9056672-DE27-4E5D-8B31-684C7E117A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C6B0FD6-0ECB-42E1-8342-E02968098B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BD02A-DF55-4381-AC66-293DD2EAE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F2A29B0-D7AA-49AA-BD9D-A591D240AB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C307A3-4A93-4884-8801-2705CFE6F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2070449-1675-490E-85BD-8FBA1FEDA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B5466BB-6852-4169-B0F4-C022B3C2E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F70B59-54A8-4865-AA8E-7F5A11FCA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28C337A-9629-4EF5-9865-5C1BDAB52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EDC86B-B304-456A-B266-153E86381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537E36-DE71-46A0-927D-F1483B39C2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2AC90E8-19F9-4F0B-AFD2-2D27E3F4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E287630-C1CB-4516-93C8-639C3BA6D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C5DFD8-F186-42D5-A8E6-DAB4B0369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725EE9-264A-470E-8CF1-F4B6EEC146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25B20BD-13E9-4F8C-964B-94C3B439DD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28A247-A89D-4BFE-8ADD-E2587798E6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2EB7E7-4DCC-4A13-A9D0-941CDC6B98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AFA8D1-61B2-4F9D-B9A1-90DB51E09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E84A2A-B86B-4BFD-9405-7C351B26A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C84359-D815-43AA-836C-3D267D2B80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CFE21C-4E6D-4BDF-B1A3-C01E9081C6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B9C6ED7-5674-4C35-902F-96655504FC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8D7F3F0-E96C-48E6-9368-F0C690B563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BA6F1A-FBA7-409E-9759-708E13DAE3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6A1B55E-5D51-4319-84A6-7D28B6177D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8F4C0D-C9D9-4157-BEEE-C45AB5F19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DA51AB5-20B0-4EA9-A46B-7EDA62B2E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749D50-5042-4C0F-8B5F-8C774516F5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73CF08F-3081-4FD6-A504-9645976CF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8DC3A1C-A92B-4941-B066-6DD760B91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06797B0-4CF9-4A25-9F03-8F2195F71D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315D24-9051-4B0E-A29A-88D2A27790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D7E0CC-8210-4047-9FE2-48E1DB06F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E35A35-DD5B-468A-A63D-5DFFD4A72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7450D2-1669-46EF-B46A-D02361CEC7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19376A3-B786-46AB-969F-1AAEB9E60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CD6DAA-695D-427E-94E1-EF0558E9C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12B0731-A26B-4F77-A5BC-E415395F78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4FEFE40-15FB-45B9-9534-7E808A445D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D105A7-077C-4A59-841D-079C21CB1E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076A863-6775-4156-930F-E23468946E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17CE94-E21F-4D7F-B076-35EA31BB6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F256964-A0E2-4AEA-A42C-7A40D4DDAE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8F902C-E1E4-406C-9A70-26BABED194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D0B291-7EC0-4861-AB02-7C91EFC510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6A8F31-2E3F-4949-97C0-042B0B1F7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798F007-ED45-4022-B94A-22C208FBB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1D2836-A4DD-4340-8D4E-8233FEEB9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00B61F-BCCF-498F-8304-FDA1516A04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1A7E21-44A3-4BF3-AEDC-4D8BBDFB9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C1B8F9-B9C7-4B78-AE55-B238A6C6EA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140A44-F6C6-4DEA-BDE8-0DC3DED71F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A15D84-35A3-42C5-8EFB-AEE455CD7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08D333-9A3D-42E5-8483-16204F5D7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676BBA9-10DF-41E5-A0C2-A9B5C1CE71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CFAFD87-ECDE-4693-BC64-CB2821C0D2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76AA24-D423-4112-AB4B-835B9214F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90D9095-D2B8-4FA3-BE56-8E07925C9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45B50F9-A4AF-46BB-89D0-B9FC4117C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66F1FE-22CA-4A45-B05B-F148A5F70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C44B8AD-7D4B-4C33-9384-652B85091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7EB91C-8AB5-4650-A903-9E5C924B5F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BDE72D-DF2B-4CD9-9CE6-F654FBF80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67A9B0-D999-40D2-9FFD-B3C4F3674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2B6A1C9-711B-41F9-BD04-25AE8F44D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63CEFC-CB44-4EE4-847F-6BB36EDBA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905982-9DF0-4B60-883E-BFCD84A69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311278-0D84-4F6F-81E0-1AC5F4002D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2ACDCC8-80A1-4FF5-8272-8C248E68F3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3DB140-AA4D-4F19-9810-FEB868FD4F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9843EB9-9915-41F0-B349-D8E507FAA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408B35-0DA6-421D-BC13-0C1E9A7AF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44B781-3191-4174-86DD-363202620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AD9902E-48B2-48E8-B898-EF38642792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BFF50A-AC67-4B04-B119-470BADC8E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5AA212-08D4-4783-B1F4-6808CC163C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864FE9-B999-45C5-AB81-2CA8CC097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B4F344E-CA6F-40A3-8BD2-DB66DA6CAE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D57379C-4325-4D49-97C6-B00FA9DD8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DD1C71-3D6A-4669-A1CE-AEBC177506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84AF0C9-4FB9-4452-84FE-37FDFCBC74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6D04E8-37C3-4031-B2C0-1484A3E7F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312F9A-0D23-4499-9E0F-DAED8B649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828AC9-499A-491C-B1A4-BE5F7901A4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0CAF6C-363B-42D0-A76F-54474EC9F9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36927AE-CFB2-4353-9E0A-C3ED6733A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58C5DD9-F42F-42FA-89D8-3ED707CE2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CF70498-48D0-4CDE-B9D7-982E225E8B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B18B2A3-B11C-4154-9466-C36A2045A8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D8F440-001D-44FF-AEDA-7D03DAC41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E204B6-9BDF-48B5-9928-E71C7D2DF1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59A5951-AA21-48B9-9DEE-69A31A14C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4029F85-49EA-48D0-A791-A4ACECB23E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DA28CE6-90F0-43FC-A268-FC34A2CC3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9C39B3-F112-4BC2-803E-8141B7AB8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BDABFE8-3A58-4518-842A-662563670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F9EAF82-AE8F-4205-9AF4-01CA99BFA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BCFB6C7-7CFC-4402-8CED-874FE5E11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6E4C65-8D9E-4B88-83B8-73183682F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6A0F0E2-AB76-476F-9289-018A6C6AE3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C58E787-61BD-4D45-A12F-329BF04E7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E26DCA-457E-4897-A345-81D98ECF77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AEA540-5F44-4D69-A624-37EA8A8CE4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07C009-A3AB-4C54-8658-87AE65EBF5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66FB961-BA37-496A-9841-8948D91E97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58902B-C81F-4453-8AC2-80FB384A74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37C8891-EFFA-4D24-9A9A-C596D25EB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13767F5-2313-430D-AB0B-6DB17CF33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25ADF66-42EB-42B8-87EC-28BF02313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B8CCA08-D145-4CCE-9EC5-5F65987B5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96659E4-7E44-4C25-8007-4B96304E7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9349D58-F5FE-4457-A640-22FAB55B34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037B52-F493-4067-8C2D-36A9E5935A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1DE3C93-3359-4261-A18A-997B28C2A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D6D2A5-3638-4941-9837-F03015E5B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111CF5-FF56-4B04-A0E0-597144BA49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ABBBFEC-5816-4895-861B-49918C9ED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545D4A-7B50-4536-BD3C-B2189A3979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4FE4511-AB86-495E-9A3D-30F0E00A9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4607C2-530A-4220-B278-13A0DBADD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2D63112-74A3-419F-92A9-6DB35ADA9A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C152E3-EB0D-4DC6-B13A-C7910BD77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1CAE209-E81F-4666-A83A-0C1FD0033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D451CFA-F7E9-4DE0-9A76-CB73454940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66F90C-0A45-4BDA-ACA9-B4B273013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454D47-02F4-4E0F-AF16-2EE7A71A06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2638DD-41F8-4333-AA9C-46DBABBEE0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042268-CD1C-46AB-A8F1-B93AEE0BFE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3F601B2-F9C0-4866-B065-7EE459A4B3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DE899E-4538-475C-9F97-83D6F8D72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11134C-24FC-4A08-9031-8834D21477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F7B8390-39B9-44DD-91A6-BA3D5E1F1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6B7860-1EC0-4803-93A5-B3C842D9E1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77BFD2D-48FC-44FE-8A6C-1EE583F167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95BFBB6-44B7-4751-98C5-F65327680D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C5CCF0F-13CE-4F6C-833A-850E41116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980872B-C4E0-488C-AFB5-0B75017C1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C8D380-ED43-48E2-AF07-54002A03F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3F04AB-0E57-4CC1-B99F-5DC4B5E50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D7B2A5-BB0B-410E-98B7-B2768D95E8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1967048-6742-48FB-B76F-E0666FBE0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2B463CA-C3EB-4C30-B02B-9DCB76E16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1AAC319-81F7-4C61-8045-A55BF345C9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0229A00-3EAF-4C1A-974A-07ECE96F0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965FAB8-45FD-41C5-9B0B-47111992C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BA487CE-6054-428C-9532-70F3CA3A3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F30CBC-66D6-4261-AF1D-B22E1E303A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915B75-B23D-4A68-8380-F3B4C18D08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89846CE-C678-4C03-AC8B-AB00B654E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FF5674-E2EA-457B-BE93-62D39B250E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B20AFC7-0295-4399-9E91-497069D0C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9D06EC-D80E-4B3A-93B6-53139F539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7548A2B-789F-4570-AAEE-CB394AA39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0BE8EE-FF6E-4B51-A654-96B996300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2A2B4B-1F93-4616-BD83-41A8C6976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5574088-7C41-4EE1-B3AD-8B209CD68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7E29EAF-7C43-4BE9-8E46-12476AF73A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D37A43A-BFF3-481C-9497-E8C0EA423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057DE10-D337-4F60-ABFF-40342A45D6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D2F3EA7-E26B-451C-9DA8-9AD257370C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C8F04B-8CCD-4FA9-835B-02A414513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4D2E79-F81D-47EB-B3BA-6BECA3C7BE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5C86F06-DAEC-42BB-AEA0-94C24C221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BA46D41-BA71-4784-878C-0674EEC1F6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4EE7966-83D9-42AC-BFAC-1B7812867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F70CF7-3995-4174-8294-2658CF82D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74ACD5-A449-4343-B1DD-BB2F0BD3B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A50527-E59A-4F39-B31F-84295536C3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E311CB2-7E59-4894-B28E-DAEDF5125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B10F9B4-CC1C-42F8-BF41-22044CDA5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2F1D93-7CD6-41A2-A166-5234EC9AF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451316-96FC-4711-85EB-0A37E0E7A4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0E16288-EF87-4C99-81EA-86496920A4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166ED9E-C0E1-41DD-9C60-97B5893A8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19E52D1-4731-42BE-8774-CDBB9FB54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C6BF67C-9FF7-4346-8EC2-6A8A7066D8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29365F3-71D6-43DF-B9F6-FEBF758780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D381C0-ED82-40F4-BF86-4F4B4126F4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DA09CD9-439D-42D4-8051-D388B78485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8ECDD2F-2CC2-4A48-BF01-0D241B412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225E10-FEAC-47BA-AF98-0CE5C6EACA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7DD75FF-8C22-4A5D-A9CC-F06BFF6CB4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EAB3B07-72B0-4135-8BEB-2F6613CEC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C043A50-7D7D-4EF2-95F3-ECA35F478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0CEB25-9EFF-4AE7-8265-63D1A95C6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A60557-6CEE-4FC2-BE50-028DEBE4D2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AD0587-7785-4109-8C69-E8E7671D0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8C92539-76BF-4723-85A3-627393E7B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9D55CB-D1E0-4035-871F-D80112766D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0DC8957-CF71-4498-9CFC-7DDB5A2C6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A4FB75E-ED71-4A32-A05C-953F99E637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6C2678C-4382-44D0-B730-0C29AD15EB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664A2DB-F2F2-409D-82EE-F8671B349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98F3E2F-40C8-4116-B66E-9AE2C7A7C5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5DB975B-99DE-40A8-9688-8071500BE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802807-1B10-4E91-BFF8-A2BB73832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0D285D-2556-48CB-AA95-6892A7AF4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80717D-C3C1-40B1-BFB7-74B2009C4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58367DD-C6FA-4ADB-BDDB-95172F85E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3280C66-41BB-47F0-B568-BFAEDF962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E1B0942-B667-4C01-8D6F-C92911AE9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AF22F6-5C2E-40AF-AF88-1D5C3BEB2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20D5B9-AF95-4C47-A6FB-D055CEE251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4F467A-341B-4330-954C-C909D41D4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40AEF4B-95C3-48BE-9822-A2C63B35F1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C2B7A60-2DE6-4BAD-B57F-1D8F26CD60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61B8FB-87ED-4423-A922-6DDF0EF54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B4F615-BB25-4423-8F18-4F0756C5BC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265F92C-9333-4522-885C-C974CF7ED8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EDE95D-C128-4CE8-8490-A5B246282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B35B31-1326-4F5E-8FC9-1B05168CED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868721-7F87-48D5-B506-1D1294F450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1C282A-1457-4D15-886E-4D5C78554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199E68-2B30-4583-887B-2FDB00799C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0B09906-EA31-4624-B059-84719CE89B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6CC7009-4BFC-4941-A2D3-9FE6ECE9E0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B096B3-6C3D-4A0B-BE63-2D74B69281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D6D67B8-6459-4136-8F0B-4D26DCB99E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1A1FDD-8A55-49D4-A76D-6C048F2FB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53803B-2384-4D1E-AAF2-DFE79736FF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AF7FD4-9A9E-4EE6-97BC-4BBF595B1F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E5119AA-3A84-4584-B120-305FA876D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22FD93-57DB-4368-9DFF-5ADAF1166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C6265D-7278-405C-96C9-9263F2766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E2FE5A-A823-4EC3-AE71-545CF06B6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C5BC0B-668C-49FC-87C7-B44152AB6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3B52E5-86BA-45D7-82F3-3401A159F2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FCA993-D3C0-41A7-982D-FB23D9DDF1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1CB1CAD-D0C8-44BA-8F84-2696FC491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8EC674E-DF88-46FF-95C4-8DBCD5E4D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204560C-21AB-449F-926E-D56BFC99C9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4F651BD-12B6-4F9A-95F5-C40A942EA6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F86409C-64D8-4030-8D03-5C765EEAE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039B10-F9DF-40F0-86C1-B3547AEB35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16DB91-6476-4446-BB48-B49CC56BEC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118EA8F-7164-47FA-9290-64F6A1907E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3FC0D8-8536-453A-91B4-A67807FF23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F217537-0A19-4C6F-BF79-746DB05F1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99C14BC-9513-4A83-B42D-FB15BCB44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2F36E4E-96A1-443B-BAFD-4691CF229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195F6A8-A275-4FD0-9A7A-94A8512E47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1A993B-581A-4306-B500-FD095ED8CD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48ED46B-01A3-49F4-84DA-F00FD69D88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F1298E7-4AD5-4BB0-90D7-E1D127832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DDAB5A-583B-4036-A451-97472FC63A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BDDEABD-86C2-46D8-A28E-A0E628C1B4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5949A7-563B-41B7-A6DA-F1AC35CD7B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35D998B-4733-4400-A29C-E4C86682B4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9F994DD-D2F6-4443-B5B6-8DFF02B8C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26AC62D-DC23-409D-8A3B-B57021247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94659C-DDC6-4336-B94D-4BFCB3696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34AB9FD-1DCC-4A60-AE24-E8558716C1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AECA31-7D5C-4710-AED7-4B97B7237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080E0F-4F67-4605-9546-4BDB500A5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62147E-2E20-4EA5-BCEB-B76A16AB1C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9CB4719-F67F-4BBF-AFA8-2F408967A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77DAE4B-DF49-4CF1-85F2-2B0370D45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B0411F-9FA8-4BFA-A07D-61CEA37C07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1083E9-FCA1-432E-86A2-4E48D7F1E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8D2300-4977-4BBE-B991-2D78D3D25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C93E38-2CD5-477D-AED2-642D247F3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3086C21-9E1A-406A-9B3C-8014C48D6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8774EA1-E4F1-4687-B547-993563494F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D7AF28-5A5A-45F9-A8AD-80C368B01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8BFE869-0F65-4F74-86A1-2AA8391D8F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040C882-DC28-40A6-A64B-4DDF2639C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3D3B70-0C27-4F60-B50E-095FC2ED02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CB71BFA-307B-4309-B694-2C92EEAC5F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19C7B3-A852-43F2-AF54-2A29A362B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638F013-BD24-4448-BC0C-2DCD2CD19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52AE795-C9BA-4E65-9D85-3C45214412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81F121A-B519-4551-A6BD-CA013BB6F6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D58E2C0-E453-48F1-BCF4-6A9D61F79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3DBC99-98BA-4C3A-B891-29C55566D5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367CD7-FDD5-46A1-AE1E-ABA598957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D7F3BF-9006-488E-B520-69384DD13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19DB3E1-68FC-4E7C-A450-145BC867D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B483420-1CF7-4DE7-B9FC-30049F063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ADB35B-207F-4E9B-908B-E2C791B599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13ACDE1-D4A3-45D9-B789-AA6B599CE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3FE6179-1D81-4AAD-82EA-853AC3F36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519769-2051-4FC1-A77B-3C60C4261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ECFA89C-CBAC-4501-9838-B7585C60F8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BB3A2A-01B9-4E1B-A015-7FF44E0165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5B293D-9BE3-4170-B70C-A059D44292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7E0122C-232A-427D-87AD-B77DC41517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245ED9C-3818-40C3-B358-8DAB06341B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1AED1DF-F312-4048-A8F9-3905D623D8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31476F-66DB-4668-AF2F-A7A90C4820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E8782E-2AA1-4066-81E2-ECE98C1507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E791C6C-3564-4DD9-9A81-5C3A285B71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2F447D-9C03-4C8C-A41B-3507E5A40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DFC6D32-D8A0-4F20-83F4-7313CACE91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6BF202-C476-4155-A2DA-A707A0458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E8D4E2B-477C-4DFB-9085-D60BCDE16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81FE71A-8CB9-419F-9A3D-134817FB49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879F019-5E4D-4B02-A068-B3E815A908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6F7D16-5F8E-48DE-B116-E2E50C59C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2A1367-C1D3-43A6-8F94-8660F074DD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3FB10E-91FA-4135-8A9C-41C4A36DF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279A407-5A01-4524-ADA8-04C55AD25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2DA66B-B922-4E1D-AFD1-2333CF49CB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BE20D7C-88C2-4B8D-9A79-C709EA77C7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9225579-4964-49C7-A8F3-C5730FD551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FDE28F5-46A5-4146-B9E4-9746F3244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C67DF53-7E16-4036-8CE6-587F34CF9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E0C8BA-80CC-4EDE-A147-FC5637A20E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4639669-D448-4572-946E-2B1E9B828F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5DF44C-2EA8-4213-950A-232AFA2633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BB37B31-2D21-4BA4-BC27-FA572AC25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04ADD34-69E9-4FD8-9111-0D832E8BA5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BDDD1D1-5F46-4735-98E0-C7FD284CF3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3A7E83C-6984-4083-8A16-A50AC52640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7DCA3C-F6E0-4930-A325-90AD33601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6C8B6F-7679-4AE0-84E8-D386E66F1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0CA0774-EC7F-4F7F-A514-3720043A8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F326A66-5E3E-46E2-940D-3E85AF816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497BF6-F0A9-427F-8268-964CDF7EA2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FBE0AF-8B9C-4B0A-B4FA-0B23CFD067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5AE9CCD-1290-45D9-A68D-4B4DE20CE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4B0C973-45C8-4E78-B676-A2C5BC2BCB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7F6A95-F74F-4118-BDE2-1F923D66D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78FCE38-C2EE-4558-9194-ED4413551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521C16-72CF-4859-95EA-02EA4CC818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818E2CB-644C-4076-877C-3A32F77B6C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A776C0D-20AB-4468-900A-4DC0219D39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5D04165-1C59-45CF-A214-EE08BBFBD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243F558-DBCA-4C35-B32A-B5856F453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EA2357-D3C1-446A-8A57-41C9979E9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9CD8CF6-93E3-4D34-913F-FE226D0DC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05ACCB-655F-43AC-8DB1-120F6F3352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5074A73-0202-4F26-81FB-C4E472DAD7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40B44B-01E4-4DF0-9D66-915DF11C2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2215EDE-CD57-4D6B-840D-42907C1BF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ED7E36D-59B9-4A85-874E-35B450997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C3664FE-0618-4FA8-A374-AED76C7D7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D62C08C-763B-4A64-8245-CC21A3C049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9329A3-9102-436D-A277-AF5986812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2CB43D-A096-4F77-A784-D8A274D4D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5D081D2-FD2A-4A01-91A8-2CF48E70C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B512481-A44B-4F52-A781-DCCCAA741F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D759446-2275-4DAE-BCC7-59E0AA0460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3FF14FF-07BE-4F01-8422-778844EED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FFB31BA-C778-4959-B6E2-878BEC0C9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A7DD00-2F5E-41C0-A8C8-583FB2DC4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CC154F8-B8EA-4D60-B6AF-B2AB4578E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8A3F268-EBD6-4EBB-ABF6-69CAE3EC0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55BF05-46F5-456B-A773-6A2138D78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436AA86-2075-47E2-ABEA-63EB57C882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50B4B0C-386E-4D8A-AFA7-B78AC52DE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383BE2A-683A-4CBE-900F-9AF337072A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BB53F6D-4226-4886-B9F6-03FB3F6E7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56277E8-869C-4CBB-AB7B-C87025342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2CE055-EBAE-414C-B5C4-F0857C1894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81F60F2-61DF-409F-BD70-558067942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0F949C9-E5B1-484E-A272-5968883D6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09D95E7-C551-4AF4-A0CD-52159B755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E01DB2B-57E8-46BE-9AEB-6FCB8D020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22FA10A-4783-4526-A8B4-DCB6B2DB4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8C0A7E-5F14-40BD-94B8-41D8A47DC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2078B80-0593-4712-B2BB-81AC992CCC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1435ED-30D8-4726-B5D6-AFEC5C347F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DFD3E2-205F-4D07-BE05-948BD813F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4F98B8F-F327-45EA-83F3-5DD9DD92F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432487-8CE4-4804-87DB-8F71FDB34B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7FAFD08-760E-41C1-959B-FBF58F4151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E98398-4C25-4C36-A1B9-6BBC90C70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14F5798-2F1C-4C7E-8AA7-88B9C83A7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96AFA6-ED27-4CAE-9702-A51ED448D9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3BFF790-7B58-46AF-A47E-E6A33E944B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9FF891-23C6-4B21-9E2E-A00D21ED36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59B5271-77FB-4B68-AE8F-EFC6839041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2D1235-96E6-4477-BA6E-1297832176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FA099C5-1B73-44B7-AD80-40DBB0D76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313219-D162-4662-8C87-AA571441DB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A1B7F6F-2FFF-463D-B0D3-0703C90B5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6009E97-ABD8-475E-8475-9C36A4BC7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116CE9-49C3-4A7C-A358-6D79EF318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E0544D5-AC60-4DAA-9707-6ECD528F61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B4DDCF9-D284-46D6-830D-C3F2F5C291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2D55F32-016E-499F-81AD-7BAC9668E5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007F562-08B0-41D3-B0C5-DEAB4C18C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E99673-B636-40D7-8977-BAF0D7B3C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7315981-9352-4F04-A73C-7E3565B6F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2CCACCA-FF04-410B-984B-84A7D2C8A4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BAF5F5B-FD9D-41B2-A3A4-B9CDC9CCAA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7082F91-4B1B-4BE5-8027-0B787BD77B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81D717E-EFE9-4BFA-A21E-24A8C8C9FD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FE47201-3453-4156-931D-10C433DD60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4FC1D6E-78B1-41D2-9916-7F72BA105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AF5047-E3C1-48AB-A8F5-0531C3267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5E9EDC-B525-48BC-A950-6812BA4A2F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8E12C1E-E700-4476-88BE-274A9F6C32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0760713-6D70-46CC-811B-DA1FACB64E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4FE7D1-A441-4012-8110-410298D0D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62AE39-5748-4998-8480-A53C4117CB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8AA0EA8-B06A-46B6-A805-3E73EED1C3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63A8D0-82E8-4619-A428-B7D4E64B58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B6C8F56-EE36-4DA4-8AB1-195B126FC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566D59-EF5B-43A2-A093-D3A32C8DE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792C854-0945-4E53-BB5C-A212D7BD2F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7249562-255D-4B48-91E4-0FD207049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81E25C2-2AC9-4E6E-81A7-CDB55EBE3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B70F270-E616-44F9-99AE-BB4F1536CB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0998EF8-5A2F-464B-B210-662298FF61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9788A4-FD87-4134-A445-A5BF9D1756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CC8B63-D8C0-4E81-A291-69DDC79B4E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2EC328-C375-4D5E-AF34-B58227520A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696F271-BC16-441C-9E0E-8507581364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3035A9B-3F30-4EBE-8FD1-72DBDD9F1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9BA717F-D9A0-4D93-AB48-8217EA407E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904FCA7-FDEF-4EDB-AF20-B6B3098A0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63F3EAE-B2EE-4C89-9119-7F33C1854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C8C988-8B7D-4D02-A7A9-6FF7928A9D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95271D-8817-410D-A94C-D7701BB4D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700E05F-AB78-4B45-8A68-1D96CCF84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C6F9AA8-3CAA-4CB5-B2FD-7D3A618DE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CE716E-AD05-4691-826A-C907410B82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CAB76E-925F-4F22-8511-44339AED58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FEF987B-5746-4D80-BBE0-C86B552E59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79CB075-238D-4023-8EC4-E3DC48E8D0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CD1F09-0257-4BF0-9A6E-0B2704216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3C2F1A1-1A66-4D4A-80ED-E942175614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2B936E-8250-4CCD-85B1-33453BA0F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D22E87-2757-4B87-BF05-9A1E10020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6C7102D-6B82-44AE-94B4-FA2B42CF5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125900-D976-4261-BA5C-BE84B739DC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A069E1-0210-4437-9120-26A007C282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3CC9A9-9A27-42D8-9864-06A6C3A62E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BBBA31E-69AF-4787-A0D4-3BFE81A67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1E4D84C-B3E5-4B91-B322-38B41CA5B8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EA971F9-0FCC-4F60-849C-F69A9560C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0CB988C-62C2-4A39-B569-2AE636DD0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2A7E38-F60D-4B60-A2F5-17E4BF5DC5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A66970-6BC7-4EA5-AA04-4163EC6E6B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19A635-A8A3-4D50-9CBD-E5761E85B3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9C7B072-C866-4E3E-B410-EB676DF660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5A727B-2B39-459F-8A78-B215288FE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F12361B-83D8-4502-BBDE-C8572EB5DA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F943266-31B5-4CF3-8C9C-AF23330E4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ED508F2-6EF9-4EE8-B0AA-95928FE51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A6CCCEE-22AD-4A55-8115-D03A01B25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535E0D-5010-404F-B759-F3318ABB6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5E7058-6871-4CB9-8ADB-52F279355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12191F3-2CEA-43D3-9D08-A22DC03B5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C301C2D-F053-4418-84B0-13F0D7FBB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77D5A38-4DA3-4062-AC60-D2DB99143A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1CDBBC-F03F-41EB-A79C-179CA1F7F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FE968E0-D505-43A5-8BFE-5F50B894B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C55567-9A6F-40E1-850B-1253C2200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4A6E339-8708-42B3-BFAA-610116115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DCBA4B-37E7-49B3-A92D-670C67D7A7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800B332-8A8D-4C54-97A4-EF0E6D7702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82CDF1-E628-4EB7-BBDA-AD046B274F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F13937-88E2-4A59-9D22-CDB90746A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A7E8753-8954-4E04-BCA2-19DF9B3DE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8EAE46-1C17-487A-B31C-F9EC98554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4FE6BC6-D3CA-4E44-9DC6-B5122BA04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3DD45E-16AE-4A5E-BBEE-33460A8DE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43BDDCE-A45D-4996-8E56-0B68E24C29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18DC039-8459-4D04-A7A9-9FB8F5438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D97530-68BE-423E-A772-B73B6B6320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716703-0766-4A35-B2DC-B2AE675977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71F6D67-CA47-40A5-BD48-0DEFBC0BD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ACC654-E850-47B0-8E0F-E3FABE3E17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D7BA80A-96B2-4082-8418-DFC86A77A3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631BA8-983B-424E-A075-A15E95C44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A508299-A74F-464B-AD44-B4F47F7C2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A4FE26F-DD80-4060-BDE6-8ED4873CB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D90A1A4-4548-4E7E-ACC1-7742494CF9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00150D-F905-4C85-A902-7ACDE6633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AB8DD36-C122-46B5-8769-1D7DB5075D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857744D-775C-49AD-8C2B-9D32668DB9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8409B97-2400-47D4-A213-8376DED8D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7676770-9803-4191-85D9-4BA3D4D00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21C65DE-E322-4449-8485-F5FF40714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1C6DF0-F8A7-4E05-84FA-96F731A55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47519F3-4220-4B55-935F-9E00C4F21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3C5358C-BB27-4498-BAA2-BD44D9774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420CC3A-6DFD-4708-88A6-4F5198E3D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44868AA-5BE6-4ECC-B7BB-2D9D05404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0E0A54-E8C9-43C1-AC78-D067EA863D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73A120D-210A-407F-8663-693F3B2C9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896539D-637D-4417-A8C7-24D42A2B4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53C87E1-3C1F-488F-8588-D8556AD06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3E416F4-3F2D-4593-8CE5-F69F39B801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B775AC-EDC5-4BFC-98F6-6E540E8C73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BA7DF5-301F-4625-820A-A40B97374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B194189-00AD-4352-B6EB-493D554734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884202-DE50-4831-87B8-F78466C61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507A625-592D-4C23-88E4-314562F73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416184E-CEC6-4590-8E8E-A25CAB4CA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6404E6-927E-4196-85C1-F1D70050FE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C69E78-F73B-455F-8E17-02452B9441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960B77F-FECA-4393-BA72-CCEED5B78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ADBBFF9-82C2-4B9C-8519-1BFD6FBF65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371C864-CDA5-4A18-80D7-71D79C69A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5D7E6F-BFBE-4639-B25C-91AF788E69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419DD2-1442-454D-A932-CBE478B979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EC956DF-3156-46FE-AB24-39E4328F0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8C080E8-1FBD-46E9-A202-9FC1FDA75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8E78EF0-FE46-48DE-8449-5FE06D6DF5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8CAC7BD-7D68-4EA1-AAD7-8BC1FC3C1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AE3EFD-8559-49C7-B5FF-943AC2C24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9C77906-19DF-40D6-93C5-AF68233C3D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37976A-F340-4ECB-9D4C-74DC7F6E7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9D53B69-1547-4A57-B845-D24F7CB76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DCFD80-9BB4-4417-A796-2227F00DB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72526BF-8D40-497A-BFA4-8E63264D73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B7A5170-D3DA-43E0-A96F-AADD3AEDA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7AB7A47-35C5-443B-8C20-13F46098D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D925CE3-8B34-4BD6-8BE2-CE4CF175CE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465D34-C737-42FC-8977-362520946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619A61-A8FB-4123-85DD-EDB8E0D2C4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0978F7-EA68-487E-B7DF-DF5EA98DD2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3C654E-CC0F-466A-A4AB-F08B7E87E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9CFA2E-7E4F-4CCF-94A8-D8F8A656D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D8414F-9A02-42CF-A6F0-6B49109D3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5C14F7-A9D6-4CFA-A559-7CF6B3E10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722FEC5-D612-43F8-8B96-A19B29498F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CBF373D-F84A-45F6-B91E-4AECFF409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EC199E-4605-4459-AD4E-6C86B7D60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126B416-2023-43F0-972C-D245E0AF2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B56B185-842F-4FEB-9DE4-11A0B2AB8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28A448-6FD8-4376-8BBF-0A0201ED53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262DDC-6182-414F-994A-15376EA0D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65EAAB0-DDD2-4561-87A1-32BD290103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2A44563-9233-4536-8138-84F4D31801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3CA47EB-B4D4-4622-80C8-704277400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2AE73AC-8129-4649-B64E-998788197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24D747C-8540-4F2C-A780-E3E49CE73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CE0A02-09A7-4D84-9EE2-1E2264722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CAA2D22-04FB-4753-A1DE-5E108AB09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F8E9D38-002A-413E-8FCB-FF442471C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A55BA6B-B344-4711-BF08-B07D990D6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C4C8D8-97BD-4F4C-BBD5-469E24856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AE041F9-1222-4E9F-ADD8-D5AB3D389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595E94-5215-425E-B27C-D44E42227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E855FB5-993D-4D27-A42D-A0F0629D9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D05C65-D0EA-40D3-9026-995778F7F8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F1DB0E-3A6B-4E4B-8949-75DEEB863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C09112-BFC4-4DF8-9827-702F0C17E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1B8E7FD-9A67-4CE5-8446-248A28D6F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5CB672-60DB-42E7-B755-479F1FB12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9B5F6A5-1EE4-4F60-8194-72987ED3B3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28A630-441A-4968-AE37-BB1EB38F3A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9CE0DC-ACB9-429C-BD27-7B4D281924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F409B3-FC8E-40D9-A824-8490671CCB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7DF1E5D-3775-4F9A-91BB-F9D153CA74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5180D1E-639C-45CE-BC42-B51EAD17F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B952801-35BB-4360-873F-8C82BFA79F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04C1592-024D-4BB5-A158-DCFDC7EE7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2CB38ED-85FA-423C-9424-A2DBAEA24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43BB152-0C4C-48CF-9A81-699A65DA5B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50864DE-EBFB-4588-836D-3900981FD8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43D359E-D8D1-4615-9826-A7989EA2F7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2A62BC-451A-44C5-BA3F-18AA6EC06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215B83-58D9-4D7C-854D-5AED74592A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B372209-7941-4E8C-8E48-AD574C54A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FF8517A-BAC6-420F-99CA-C3E9E6A45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30475F6-18AE-4204-8C4C-F845620F22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E72B71-5B50-41F1-9877-0EBC23536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B57A4A5-F02B-4780-A942-18B3778776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E4081CB-EFD5-420D-9C73-B79E9D857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8DB639-D5B4-47C7-BDAE-4AC7AEBADD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0DBB716-2BA1-4D44-9E63-9514ADDD4B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7BF6DEB-F647-40CD-8453-E03D9FC3BE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D34851-43FA-4C86-9DD0-68ABDE0B3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CAA8539-3B61-4F0F-9C3C-BD01D5448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EFB0D9-34D9-4DB3-B37C-670DBB154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306D8C9-6911-483C-98C0-24CDEFE6BA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937513E-8655-4293-8C94-6A4A6D2F74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058772F-D8D2-47B4-A4E2-75FB7B69E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012C18-88F8-4538-BC0C-12F7AB9F34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FAB9355-0B10-406E-B339-A610C3CB3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49CF67-BC2C-4734-9093-856DF35703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1B6B6FC-809A-495E-A775-2B4A32FCF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706D888-EC54-4780-BF8C-A4182D519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C43ECB0-CAE5-46F0-9F01-A483B492CA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F53068-6385-4430-82D9-740DD42F4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1C3E60-0897-48C3-A104-0214EE01C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967AC5F-C7A2-480D-825E-F3694DD998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CA1EEED-7287-43CC-8E03-AC3527A0E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E15234C-A062-4A23-910C-72606E4F7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4703734-C47E-4895-800C-BA963A0D24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8B15EC-57FC-40DE-AA4F-32099EFFB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F110090-5A26-4CAE-9E5E-D74638DB77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A2A21B-5E55-4566-81C2-5A6DD6191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0E8FF9-2437-4E71-9485-CC1DDA7E2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338529D-38AB-4658-A37F-D63F75946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F876633-9397-40DA-BC92-73A47D7519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A9B2558-2293-48D9-A220-381E4A08BE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8559371-AC81-4084-9F17-D788A4B73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B89AD21-34BC-4C13-8D98-B6B1CB277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DCEECBE-D41A-4D7D-94F9-D121292072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6C4CA72-C9F5-4320-92FA-402B42348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753BD0-DB87-4021-9091-B80DCBFF1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734C600-59DB-4C75-8E2E-15E6B29E1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8F4274B-5241-478E-9677-F08B23038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1277F04-B710-419E-972B-247D04EE9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5EB032B-513B-49DF-B858-3BC9CE7CD4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E3416DA-80E4-4797-93A0-240FD8A85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25C751-DC62-4571-A4CE-59952E7C55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A50A50-8D95-49E8-9B6F-93C5C00EAC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59B503-DDC0-4D06-9B37-7DAD2933AC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73C883-8A19-490B-ADDE-2F36B76B3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E15C281-A438-47AA-8233-DA020D2D4C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DC88D9F-EC91-4F7D-AE69-69B9D5B82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0B0A6EF-0A63-47EA-A881-5FC93264B7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3BC872-4462-4050-B075-BFEA4610B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A8C8099-0ECE-4648-81EC-8FA206B50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7775C46-C386-42C1-8DC7-8D85943AF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0E86665-F3A9-46B0-A97E-FDE8E49B17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99312A-8E91-4171-AD93-1F4BD1521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E57BF6C-044B-45BB-A6A3-50B8B26969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AD53BFC-2788-4D2E-83D3-E19EB1424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D23FDE-F054-4E45-8942-04B130E085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B8DE94A-DC9E-43CE-B926-8DF6E5F779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655D671-088E-4531-9965-66D90F0C3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4568DA-36CB-49F4-8CA0-57EABEB9C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81434F8-ADE5-4E58-B6A6-D74E0DC46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ECFEB20-ED5C-4F54-A312-3FFAF383D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AF4B473-C854-4881-846F-A9EB507C5B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EA4AE4-7326-4378-983C-89D7BD6767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59F781-7728-4D96-86A6-95D044B27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7FCA91-AEFC-4676-BB6A-BF6C1D884D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BE3DF1-ECB9-4D6F-BF34-6CF17B8AB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BC45BEE-3EBC-4FD1-AA34-0F96E2096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099647-5545-4BA0-9373-166BE80D51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46D520-DF2B-4BB1-A6C5-3938F01055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9D6A50A-1F6E-49BA-8340-1515AB14FC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A776FF1-774F-4BC8-BAC8-99BA7D890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6BF344-FAE1-49A8-84D6-59B8D78E5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E07ED8B-26BD-431A-99C3-08ACDBB83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6FF5B11-2048-41AB-9529-E4130CEEB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C7E77C9-8E1E-4D9F-8AF3-E2F1584315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D5AF13-DD89-4006-9B9B-81C0C687B6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DB3464-27D5-437A-92A5-83ECF69FA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C47BCA4-1E93-4B00-9CA5-72231B3BD9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337534-1609-4C74-B688-39390980C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0B2EF7F-0064-4071-800C-42A426AE2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F0F730-E65A-4D1A-B41C-48F4F83E17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1C82854-11EA-4A7F-BC79-61118523DE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6EC111-5A73-4F70-A1B4-0D646D494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8374FBD-0EC0-4BE4-8AD8-ACE29D25A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C0BB883-EE06-4738-8E10-31A436313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5050743-4B80-4A9C-9F16-6F9C40BBB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40B5066-48DB-4717-874E-63E7800EE1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CC42E08-2314-4D56-881D-6B3B1D235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E50BC7D-E74C-43CB-8595-D5C654AD15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EC4E41-B530-4D7C-87E5-35658762A4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8DEC0B3-3CB5-43FE-9C23-A6BA9465C5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B5C621D-5A8E-4F4C-87E5-E1C0E23A03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4105125-798A-4264-BDC7-5323FA3AD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C9CCED9-40B9-4851-99FF-E3A7DD361C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4EFC3EA-9EF7-473F-B410-FE0E65BABE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E299DB8-9AFF-4D28-820D-1712F13EA6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4AD1EC-FE98-4962-9EB6-A659E94BB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1B9FFC5-B089-4F0D-B748-BC982501B7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23768AE-AF80-418F-A06F-342A78C059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0D6A024-2BB9-46D2-BDBA-EBE832EE48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69C719-74BC-48E7-AF90-C66826C572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8F7C53F-1361-4D9E-AB84-A0C8D78F3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A7844AB-84A8-49E7-8D24-14D0E63451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7711B3C-0947-4F56-B567-5D034D0C58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456BD1-8CDF-405D-9172-99276BA46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1264344-AC90-45E8-B127-AEE34B09D8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0B1CBC-0B92-4F05-89E6-9448E9A4B4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B243BEB-C2EC-4C3B-8014-11218ED28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C78BA6A-2BA2-4051-9DB1-7CA915DF9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C903D30-8CFA-4560-93E3-A4AC15838F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03D55CC-4BBC-44D1-954F-482D15F0A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D81F67C-1327-4C26-94F5-BB6ABADD62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B98163-393B-4C79-858F-0C314873C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407B0FB-3504-42BF-B277-1DF76EE49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C5B1F49-D519-4BDB-A02A-553467BFD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815BC2F-BCBD-48AC-8CA4-EA762F0BF4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058C095-14E9-4865-9771-75A296695C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A451982-FC2E-464D-9DB5-55BF7D69B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FFD756A-2BBD-49A0-BE77-501C176340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8298AD0-9D82-4A98-AE39-923AD19F8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0748A8-1481-42C9-9192-FA183B987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EFC450-206F-404A-B1BD-CB97F5CAD9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E35041-6441-43B6-9F34-7A1A7D9C94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055999-9610-40A9-85F4-37C6CE74A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8CA8C6D-5D2C-4634-BA69-F823095D0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2DC235-BB9A-427B-A326-05ACB6EBD1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4ECB8C1-0069-4F64-BE86-C6C5C9FF39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9F91045-975A-4599-AEAE-A82AEFCE4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01BE96-BB40-4546-8360-B907C4C3B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713D9F-1223-4E30-A7C2-3C2BA3757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DE98BAE-B91D-4DCC-B44F-27BD497FCF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F6AA46-F91C-432C-8619-C7FB8D1D8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009A8E9-DCF6-46A5-9EA1-7F5F668EF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6999506-7A76-42C1-9ACC-E6F92B309E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AE49C61-4A3D-4D98-AB8E-8B5B9D14BC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51ED699-DB0D-4CB1-88DD-B2AC0A41DC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FBB493F-1DF3-41D3-9DE4-A8A625E763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39B132-6CD6-4926-B933-E90FA9007A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A6B234C-DBDE-4E6E-B8D1-8BED6CE9D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CC0AE83-BD84-46A1-968A-C7537884A3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4227A6-5078-4D7C-9647-A8EFF06F2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4D517FF-09B1-4621-8BBC-9C97E817F5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3728B6F-F671-429C-A2EB-5345FD361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D2EE10-4E4F-4670-8833-FE14AA09C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8BC92FD-433B-42C3-B1A2-83F9812907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9127D5-3421-4AD3-AE52-E7555EC4F3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B686D1-C593-4B23-A9C5-EF62989C8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6958BBE-DDD9-4E50-AD49-7CA9E9B40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472A18-ACEC-47C5-B565-81CB9E28D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F661694-156D-4C69-BD25-4FC2D2ABB7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52444FA-2358-49A7-9896-D682EE7CCB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96F18C0-F4AE-4111-9C6B-3579511FD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3B1A20A-D2B9-4304-A1FB-5F5253EB2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5B9FBDF-1E3E-4EC9-B6C4-EE9B6D6D53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EAB8D0-F192-488C-BD20-9E828DF8E6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C44D3DA-8CE6-4693-8C2C-8C24107FF1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D49380D-073D-48FD-976D-39716D4B4D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8776BD9-9A5B-42D9-BD1A-44A68C894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B50BDE5-F3BE-4FBD-8EE3-45608EFF6B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84B60B1-8F25-45BB-AB31-97BC0AC5C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725C52-7DBF-41D4-AC38-C356BBDB0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A3247F9-3D67-4202-815D-881FEA45BC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357C391-8CC9-48AD-9423-976F670A7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EF08C3-10E4-4EE7-A991-4932D8D059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F9C22BE-2EF4-46B4-9439-612A16F5A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EF4F54-3B07-472D-8191-65A31DF5F2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F5E1D4-0E58-4F76-97E3-096F4AD95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88FCF03-7F93-4DAC-A6EF-5225C2E8A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EE32BF-19CC-4363-88DB-BB804EE3F2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D165EAC-6E4D-4E5C-9A58-968C44A9A9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DA17A8-5C46-4B9A-9203-E6F509A285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F67C244-6188-4E83-B6BD-203C76B86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344ABD7-E3D4-4E5A-A14F-B60EF35BDC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F328ABE-7F90-4D2A-8F7B-39266D7409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3DAF530-71A2-4040-82E0-07BAC4B43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9F64F8A-2489-4C60-90D4-B43735E8DD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7AFD14-6B5F-4A21-A291-F0DB4240B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B119993-6494-422C-BEE0-4F4908FB9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6532A04-4C9D-4342-AF11-A50E9D08F0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7408F42-0A29-4B38-9361-6B3E6FFEB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E3043E5-B37A-4EDC-924F-61392B51C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3848925-B50B-4FAB-BC85-8CBA589BD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86D86FF-FB89-422F-91FB-174CD23E7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4A5634-C002-42FE-AE20-C8D8FBDBE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8E8A1D2-C943-4AB4-85D0-4575D80065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A11D7D4-64C4-418A-B377-81FA57E09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6E7E79F-EB96-400C-B428-1431942F1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61302F9-D7B8-4854-989F-C45057A0C0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B7D37D5-EE67-4601-ABC0-3026CB0B3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2390E5A-52AE-40C8-B579-C68E501D01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1D00BF-0B9E-471F-B344-B71216795E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C7A39C1-18DA-45D7-8F1C-B826FBB9C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EB7450F-39B7-43CA-9DFB-CA49A0A92A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7665ED-CC8E-423A-B62C-51211C8EFE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CEA2D6A-C9F7-490F-852F-7A3657965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B5C93A9-E03B-4EA2-8350-435A367D32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3D86F1C-9CDD-428E-8004-468E684E69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28A6320-0BCA-49A9-AD44-60F9DA8462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B15ADC5-869A-4427-8CED-84F72C8DDB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FB65DBA-0534-46CB-BB96-4CCCBB4AEE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B009D5-D57A-42CA-AC39-C28511B81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B7771EA-BF08-4ECD-BEA8-9F6FD5CAD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08F3C27-D0F6-4435-8133-675EB4D55F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5219DB4-8DAF-40E3-81E7-CCE3C6286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5AC4A5A-48D8-4A3B-AB2A-7B92C4FBA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3C2A6B0-7D5F-40B1-A234-53648A710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4B246C3-2947-4394-989D-DC4921F078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F4B975-D3EE-48ED-A968-72422BA0F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B1CCBB-3727-4537-9F82-55845A4027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13B66B-A010-4067-82B9-6B58260F4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59AADBC-A65C-4AB2-AFD4-797144FEF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69AE770-65B2-4B93-93F7-02328CB045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3F896B0-779A-4D34-A8A2-D4B4B6C3F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9F7663-DB37-49D8-9B42-E2091400C1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B931633-7504-4EF5-98B1-02295FF02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F4C0050-BA2A-42B5-923D-17575580FB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401948-F692-491E-A0E0-69CE136DB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4E4CA5-2B85-489A-816F-91489E5E53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57E3870-CF43-4EFD-9F3C-DDA42515D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8B5738-24A3-40E0-8113-1498BDB90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314363D-3340-4AFF-B033-31F1A3A617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FA4700B-D6CF-4BC8-97B6-89E526A37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FD69C33-9A71-4E74-9DC3-09C4F9847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CF1A02-88D5-4591-A2C8-E677156F5B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72796E-EA59-405B-A190-FF2EDBD2F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0A0DA26-4E10-4AE4-855F-7807CF7E6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9B5F2F6-F6ED-4E0C-8168-A6614B28F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9DD1716-4769-47A6-B75D-C5FD3702C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E96C3DA-7F18-4B11-801E-72430280AB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D6BAE92-A54F-40C9-8963-983D9D6DB8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341ACEC-FB52-402A-A799-158361EC1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13FC2A9-1395-4DC2-A836-A689198DC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AD8EB4-FE48-4387-B472-C7FB6A9A7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CBE2B6-DC73-4EE7-AB80-26CB8B284E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00D7FA4-EF65-4285-95EA-2F549EC89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0BB414-97EA-45CB-8610-1FE6BE07CF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984417C-17CA-4EF8-9859-746540E24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85215B-0DD0-47FC-BD7B-6E7D8F377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D1096D5-BADC-4821-89FE-E098F1B2BC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2B0C84D-31C0-453B-AF94-9FC8900EF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96A4B2-1680-40BD-B8FD-6E781C7F4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11AEAF9-5C76-4B91-A698-6B8B72DBD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4174F33-CE5B-404D-83E4-2222F5F6F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241F5A6-EA26-4174-9A83-C282901962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8A1D449-7C49-4724-8981-47EE476CC3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D16BBD9-B6A5-4A64-A0B6-858419996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8DA0AD9-97CC-48D4-A143-36A895C6BD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3CAADC8-3B7F-44B4-B8D8-0F54A3F2BF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E5A838B-32F4-4B03-AB26-72EB3EB69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785468E-19F8-46CB-837A-A97F10DAB4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6330C4-380D-4EC9-81A0-225D2DBB6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6082E0-98B2-482E-A744-390A6CD4AD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1FC8EB0-A209-4CBA-8698-074FFA32B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C6D8612-0D5C-4C12-9F5C-26C4F5E698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64EE39-4F07-4FE9-BDC8-54EC110351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97CE5D91-EAEA-4834-BBA4-09C53EB0FC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C5F56F7-3C52-4F40-8D6B-AC3DABAD5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26461AB-014A-4EA6-BFCD-87E7A5DF3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06E50F-D495-4A7A-A2A0-A8E02E36EE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8D7E53A-D0FE-4C35-A932-786F00B05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B33CE4F-C7F7-4BA7-A0E5-73B802863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702CB84-764C-45F5-ACDD-87B99381CD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4C42332-2A3C-4248-898A-9816AD42CE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D496F63-ACCD-4832-B723-06AAB72E41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B92888-434B-4BE6-A043-D3E1DE217B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1F23B0-B05A-49C1-B29D-F104AAD46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524C194-A22F-41BF-B835-810F20FE11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4F19E6B-8534-4C04-9E4F-3AF10D45D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C8DDB61-82DA-45E5-8725-5043DFEEDA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666C02F-428C-4E6A-8BEF-985FFE536D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E7A0C9B-092A-47F4-8468-F2AD5A5247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162E99-139A-4C63-9694-3E2056426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E69F20-4CD7-4DF6-A04D-8D1692C3D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C64D626-8AF4-4BE3-BAA8-93E288246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D45EF1-BBDD-4B44-937F-9CE8355B9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5116C25-4C51-4B2B-A6C7-D8BB9071A8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1863B36-95CE-43DA-9878-B41C2DD7B5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8A0212C-F964-43A1-B2FD-9C9C4C525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77D108D-01FB-4E25-8BAA-88483B9BB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4DD0A13-6BEB-4EFC-93BB-A555206170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47598631323"/>
          <c:y val="2.13934369314946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spPr>
              <a:solidFill>
                <a:schemeClr val="bg2">
                  <a:alpha val="70000"/>
                </a:schemeClr>
              </a:solidFill>
              <a:ln w="12700">
                <a:solidFill>
                  <a:srgbClr val="AEABAB"/>
                </a:solidFill>
              </a:ln>
              <a:effectLst/>
            </c:spPr>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0BD9F9C-CD23-4883-8E81-5E2B40090E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A892C1-15A3-452D-A130-A0653707A8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8F8B1B0-2A71-4623-AC2B-9D4B155A47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F90EFB2-02F5-4EA1-BF1E-1C395077A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6115862-66F0-4138-B32E-B19D1C98DB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215881-7C43-4438-B610-1E9387C70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3CDA9E5-B3FA-4BCC-B569-ABADF29FF0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3CF0E7-3753-4826-B0A0-AD7A2811D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Sheet1!$A$2:$A$10</c:f>
              <c:numCache>
                <c:formatCode>General</c:formatCode>
                <c:ptCount val="9"/>
                <c:pt idx="0">
                  <c:v>0.70921100937988657</c:v>
                </c:pt>
                <c:pt idx="1">
                  <c:v>3.215304236657754</c:v>
                </c:pt>
                <c:pt idx="2">
                  <c:v>2.846513106998958</c:v>
                </c:pt>
                <c:pt idx="3">
                  <c:v>3.1042423398706882</c:v>
                </c:pt>
                <c:pt idx="4">
                  <c:v>3.4598085720854241</c:v>
                </c:pt>
                <c:pt idx="5">
                  <c:v>4.1896401362779754</c:v>
                </c:pt>
                <c:pt idx="6">
                  <c:v>4.1046825421229656</c:v>
                </c:pt>
                <c:pt idx="7">
                  <c:v>3.720641956502869</c:v>
                </c:pt>
                <c:pt idx="8">
                  <c:v>2.8413169794633562</c:v>
                </c:pt>
              </c:numCache>
            </c:numRef>
          </c:xVal>
          <c:yVal>
            <c:numRef>
              <c:f>Sheet1!$B$2:$B$10</c:f>
              <c:numCache>
                <c:formatCode>General</c:formatCode>
                <c:ptCount val="9"/>
                <c:pt idx="0">
                  <c:v>0.52796599709834691</c:v>
                </c:pt>
                <c:pt idx="1">
                  <c:v>2.0358798712225208</c:v>
                </c:pt>
                <c:pt idx="2">
                  <c:v>2.247499585982875</c:v>
                </c:pt>
                <c:pt idx="3">
                  <c:v>1.584925272054214</c:v>
                </c:pt>
                <c:pt idx="4">
                  <c:v>1.9073868683590141</c:v>
                </c:pt>
                <c:pt idx="5">
                  <c:v>2.05989844621311</c:v>
                </c:pt>
                <c:pt idx="6">
                  <c:v>2.018622244706759</c:v>
                </c:pt>
                <c:pt idx="7">
                  <c:v>1.7371869914932301</c:v>
                </c:pt>
                <c:pt idx="8">
                  <c:v>1.7573866010195469</c:v>
                </c:pt>
              </c:numCache>
            </c:numRef>
          </c:yVal>
          <c:bubbleSize>
            <c:numRef>
              <c:f>Sheet1!$C$2:$C$10</c:f>
              <c:numCache>
                <c:formatCode>General</c:formatCode>
                <c:ptCount val="9"/>
                <c:pt idx="0">
                  <c:v>302831245</c:v>
                </c:pt>
                <c:pt idx="1">
                  <c:v>121073535</c:v>
                </c:pt>
                <c:pt idx="2">
                  <c:v>33924914</c:v>
                </c:pt>
                <c:pt idx="3">
                  <c:v>30638071</c:v>
                </c:pt>
                <c:pt idx="4">
                  <c:v>15259977</c:v>
                </c:pt>
                <c:pt idx="5">
                  <c:v>14508397</c:v>
                </c:pt>
                <c:pt idx="6">
                  <c:v>14016280</c:v>
                </c:pt>
                <c:pt idx="7">
                  <c:v>13287417</c:v>
                </c:pt>
                <c:pt idx="8">
                  <c:v>11950977</c:v>
                </c:pt>
              </c:numCache>
            </c:numRef>
          </c:bubbleSize>
          <c:bubble3D val="0"/>
          <c:extLst>
            <c:ext xmlns:c15="http://schemas.microsoft.com/office/drawing/2012/chart" uri="{02D57815-91ED-43cb-92C2-25804820EDAC}">
              <c15:datalabelsRange>
                <c15:f>Sheet1!$E$2:$E$10</c15:f>
                <c15:dlblRangeCache>
                  <c:ptCount val="9"/>
                  <c:pt idx="0">
                    <c:v>Brand 1</c:v>
                  </c:pt>
                  <c:pt idx="1">
                    <c:v>Brand 2</c:v>
                  </c:pt>
                  <c:pt idx="2">
                    <c:v>Brand 3</c:v>
                  </c:pt>
                  <c:pt idx="3">
                    <c:v>Brand 4</c:v>
                  </c:pt>
                  <c:pt idx="4">
                    <c:v>Brand 5</c:v>
                  </c:pt>
                  <c:pt idx="5">
                    <c:v>Brand 6</c:v>
                  </c:pt>
                  <c:pt idx="6">
                    <c:v>Brand 7</c:v>
                  </c:pt>
                  <c:pt idx="7">
                    <c:v>Brand 8</c:v>
                  </c:pt>
                  <c:pt idx="8">
                    <c:v>Brand 9</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scaling>
        <c:delete val="0"/>
        <c:axPos val="b"/>
        <c:majorGridlines>
          <c:spPr>
            <a:ln w="9525" cap="flat" cmpd="sng" algn="ctr">
              <a:solidFill>
                <a:schemeClr val="bg2"/>
              </a:solidFill>
              <a:round/>
            </a:ln>
            <a:effectLst/>
          </c:spPr>
        </c:majorGridlines>
        <c:title>
          <c:tx>
            <c:rich>
              <a:bodyPr rot="0" vert="horz"/>
              <a:lstStyle/>
              <a:p>
                <a:pPr>
                  <a:defRPr sz="800">
                    <a:latin typeface="Nexa Bold" panose="00000800000000000000" pitchFamily="2" charset="0"/>
                  </a:defRPr>
                </a:pPr>
                <a:r>
                  <a:rPr lang="en-US" sz="800" dirty="0">
                    <a:latin typeface="Nexa Bold" panose="00000800000000000000" pitchFamily="2" charset="0"/>
                  </a:rPr>
                  <a:t>Avg Price/Unit</a:t>
                </a:r>
                <a:r>
                  <a:rPr lang="en-US" sz="800" baseline="0" dirty="0">
                    <a:latin typeface="Nexa Bold" panose="00000800000000000000" pitchFamily="2" charset="0"/>
                  </a:rPr>
                  <a:t> </a:t>
                </a:r>
                <a:r>
                  <a:rPr lang="en-US" sz="800" dirty="0">
                    <a:latin typeface="Nexa Bold" panose="00000800000000000000" pitchFamily="2" charset="0"/>
                  </a:rPr>
                  <a:t>($)</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09/03/2025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9/3/2025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9/3/2025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03/09/2025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9/3/2025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9/3/2025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9/3/2025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9/3/2025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9/3/2025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0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0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0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0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0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0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0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0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0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0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1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1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1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1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1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15.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16.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17.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18.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19.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chart" Target="../charts/chart12.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120.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121.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122.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123.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124.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125.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126.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127.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128.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129.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3.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130.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131.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132.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133.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134.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135.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136.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137.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138.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139.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4.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140.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141.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142.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143.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144.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145.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146.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147.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148.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149.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5.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150.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151.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152.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153.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154.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155.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156.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157.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158.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159.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6.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160.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161.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162.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163.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chart" Target="../charts/chart164.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165.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166.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chart" Target="../charts/chart167.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chart" Target="../charts/chart168.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16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chart" Target="../charts/chart17.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170.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8.xml"/><Relationship Id="rId5" Type="http://schemas.openxmlformats.org/officeDocument/2006/relationships/chart" Target="../charts/chart171.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9.xml"/><Relationship Id="rId5" Type="http://schemas.openxmlformats.org/officeDocument/2006/relationships/chart" Target="../charts/chart172.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173.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174.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2.xml"/><Relationship Id="rId5" Type="http://schemas.openxmlformats.org/officeDocument/2006/relationships/chart" Target="../charts/chart175.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176.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4.xml"/><Relationship Id="rId5" Type="http://schemas.openxmlformats.org/officeDocument/2006/relationships/chart" Target="../charts/chart177.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5.xml"/><Relationship Id="rId5" Type="http://schemas.openxmlformats.org/officeDocument/2006/relationships/chart" Target="../charts/chart17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6.xml"/><Relationship Id="rId5" Type="http://schemas.openxmlformats.org/officeDocument/2006/relationships/chart" Target="../charts/chart17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chart" Target="../charts/chart18.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7.xml"/><Relationship Id="rId5" Type="http://schemas.openxmlformats.org/officeDocument/2006/relationships/chart" Target="../charts/chart180.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8.xml"/><Relationship Id="rId5" Type="http://schemas.openxmlformats.org/officeDocument/2006/relationships/chart" Target="../charts/chart181.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9.xml"/><Relationship Id="rId5" Type="http://schemas.openxmlformats.org/officeDocument/2006/relationships/chart" Target="../charts/chart182.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chart" Target="../charts/chart183.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chart" Target="../charts/chart184.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2.xml"/><Relationship Id="rId5" Type="http://schemas.openxmlformats.org/officeDocument/2006/relationships/chart" Target="../charts/chart185.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chart" Target="../charts/chart186.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chart" Target="../charts/chart187.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5.xml"/><Relationship Id="rId5" Type="http://schemas.openxmlformats.org/officeDocument/2006/relationships/chart" Target="../charts/chart188.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6.xml"/><Relationship Id="rId5" Type="http://schemas.openxmlformats.org/officeDocument/2006/relationships/chart" Target="../charts/chart189.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chart" Target="../charts/chart19.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7.xml"/><Relationship Id="rId5" Type="http://schemas.openxmlformats.org/officeDocument/2006/relationships/chart" Target="../charts/chart19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8.xml"/><Relationship Id="rId5" Type="http://schemas.openxmlformats.org/officeDocument/2006/relationships/chart" Target="../charts/chart191.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9.xml"/><Relationship Id="rId5" Type="http://schemas.openxmlformats.org/officeDocument/2006/relationships/chart" Target="../charts/chart192.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0.xml"/><Relationship Id="rId5" Type="http://schemas.openxmlformats.org/officeDocument/2006/relationships/chart" Target="../charts/chart193.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1.xml"/><Relationship Id="rId5" Type="http://schemas.openxmlformats.org/officeDocument/2006/relationships/chart" Target="../charts/chart194.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2.xml"/><Relationship Id="rId5" Type="http://schemas.openxmlformats.org/officeDocument/2006/relationships/chart" Target="../charts/chart195.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19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19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19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19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chart" Target="../charts/chart20.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20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201.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202.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5" Type="http://schemas.openxmlformats.org/officeDocument/2006/relationships/chart" Target="../charts/chart203.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5" Type="http://schemas.openxmlformats.org/officeDocument/2006/relationships/chart" Target="../charts/chart204.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5" Type="http://schemas.openxmlformats.org/officeDocument/2006/relationships/chart" Target="../charts/chart205.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5" Type="http://schemas.openxmlformats.org/officeDocument/2006/relationships/chart" Target="../charts/chart206.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5" Type="http://schemas.openxmlformats.org/officeDocument/2006/relationships/chart" Target="../charts/chart207.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208.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5" Type="http://schemas.openxmlformats.org/officeDocument/2006/relationships/chart" Target="../charts/chart209.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1.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5" Type="http://schemas.openxmlformats.org/officeDocument/2006/relationships/chart" Target="../charts/chart210.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5" Type="http://schemas.openxmlformats.org/officeDocument/2006/relationships/chart" Target="../charts/chart211.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chart" Target="../charts/chart212.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5" Type="http://schemas.openxmlformats.org/officeDocument/2006/relationships/chart" Target="../charts/chart213.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5" Type="http://schemas.openxmlformats.org/officeDocument/2006/relationships/chart" Target="../charts/chart214.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5" Type="http://schemas.openxmlformats.org/officeDocument/2006/relationships/chart" Target="../charts/chart215.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5" Type="http://schemas.openxmlformats.org/officeDocument/2006/relationships/chart" Target="../charts/chart216.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5" Type="http://schemas.openxmlformats.org/officeDocument/2006/relationships/chart" Target="../charts/chart217.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5" Type="http://schemas.openxmlformats.org/officeDocument/2006/relationships/chart" Target="../charts/chart218.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5" Type="http://schemas.openxmlformats.org/officeDocument/2006/relationships/chart" Target="../charts/chart219.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chart" Target="../charts/chart22.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5" Type="http://schemas.openxmlformats.org/officeDocument/2006/relationships/chart" Target="../charts/chart220.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5" Type="http://schemas.openxmlformats.org/officeDocument/2006/relationships/chart" Target="../charts/chart221.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5" Type="http://schemas.openxmlformats.org/officeDocument/2006/relationships/chart" Target="../charts/chart222.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5" Type="http://schemas.openxmlformats.org/officeDocument/2006/relationships/chart" Target="../charts/chart223.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chart" Target="../charts/chart224.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5" Type="http://schemas.openxmlformats.org/officeDocument/2006/relationships/chart" Target="../charts/chart225.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5" Type="http://schemas.openxmlformats.org/officeDocument/2006/relationships/chart" Target="../charts/chart226.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5" Type="http://schemas.openxmlformats.org/officeDocument/2006/relationships/chart" Target="../charts/chart227.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5" Type="http://schemas.openxmlformats.org/officeDocument/2006/relationships/chart" Target="../charts/chart228.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5" Type="http://schemas.openxmlformats.org/officeDocument/2006/relationships/chart" Target="../charts/chart229.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chart" Target="../charts/chart23.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5" Type="http://schemas.openxmlformats.org/officeDocument/2006/relationships/chart" Target="../charts/chart230.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8.xml"/><Relationship Id="rId5" Type="http://schemas.openxmlformats.org/officeDocument/2006/relationships/chart" Target="../charts/chart231.xml"/><Relationship Id="rId4" Type="http://schemas.openxmlformats.org/officeDocument/2006/relationships/image" Target="../media/image28.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9.xml"/><Relationship Id="rId5" Type="http://schemas.openxmlformats.org/officeDocument/2006/relationships/chart" Target="../charts/chart232.xml"/><Relationship Id="rId4" Type="http://schemas.openxmlformats.org/officeDocument/2006/relationships/image" Target="../media/image28.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0.xml"/><Relationship Id="rId5" Type="http://schemas.openxmlformats.org/officeDocument/2006/relationships/chart" Target="../charts/chart233.xml"/><Relationship Id="rId4" Type="http://schemas.openxmlformats.org/officeDocument/2006/relationships/image" Target="../media/image28.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1.xml"/><Relationship Id="rId5" Type="http://schemas.openxmlformats.org/officeDocument/2006/relationships/chart" Target="../charts/chart234.xml"/><Relationship Id="rId4" Type="http://schemas.openxmlformats.org/officeDocument/2006/relationships/image" Target="../media/image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2.xml"/><Relationship Id="rId5" Type="http://schemas.openxmlformats.org/officeDocument/2006/relationships/chart" Target="../charts/chart235.xml"/><Relationship Id="rId4" Type="http://schemas.openxmlformats.org/officeDocument/2006/relationships/image" Target="../media/image28.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chart" Target="../charts/chart236.xml"/><Relationship Id="rId4" Type="http://schemas.openxmlformats.org/officeDocument/2006/relationships/image" Target="../media/image28.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chart" Target="../charts/chart237.xml"/><Relationship Id="rId4" Type="http://schemas.openxmlformats.org/officeDocument/2006/relationships/image" Target="../media/image28.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238.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239.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24.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240.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241.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242.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243.xml"/><Relationship Id="rId4" Type="http://schemas.openxmlformats.org/officeDocument/2006/relationships/image" Target="../media/image28.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chart" Target="../charts/chart244.xml"/><Relationship Id="rId4" Type="http://schemas.openxmlformats.org/officeDocument/2006/relationships/image" Target="../media/image28.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chart" Target="../charts/chart245.xml"/><Relationship Id="rId4" Type="http://schemas.openxmlformats.org/officeDocument/2006/relationships/image" Target="../media/image28.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chart" Target="../charts/chart246.xml"/><Relationship Id="rId4" Type="http://schemas.openxmlformats.org/officeDocument/2006/relationships/image" Target="../media/image28.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4.xml"/><Relationship Id="rId5" Type="http://schemas.openxmlformats.org/officeDocument/2006/relationships/chart" Target="../charts/chart247.xml"/><Relationship Id="rId4" Type="http://schemas.openxmlformats.org/officeDocument/2006/relationships/image" Target="../media/image28.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chart" Target="../charts/chart248.xml"/><Relationship Id="rId4" Type="http://schemas.openxmlformats.org/officeDocument/2006/relationships/image" Target="../media/image28.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chart" Target="../charts/chart249.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xml"/><Relationship Id="rId5" Type="http://schemas.openxmlformats.org/officeDocument/2006/relationships/chart" Target="../charts/chart25.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chart" Target="../charts/chart250.xml"/><Relationship Id="rId4" Type="http://schemas.openxmlformats.org/officeDocument/2006/relationships/image" Target="../media/image28.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chart" Target="../charts/chart251.xml"/><Relationship Id="rId4" Type="http://schemas.openxmlformats.org/officeDocument/2006/relationships/image" Target="../media/image28.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9.xml"/><Relationship Id="rId5" Type="http://schemas.openxmlformats.org/officeDocument/2006/relationships/chart" Target="../charts/chart252.xml"/><Relationship Id="rId4" Type="http://schemas.openxmlformats.org/officeDocument/2006/relationships/image" Target="../media/image28.e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0.xml"/><Relationship Id="rId5" Type="http://schemas.openxmlformats.org/officeDocument/2006/relationships/chart" Target="../charts/chart253.xml"/><Relationship Id="rId4" Type="http://schemas.openxmlformats.org/officeDocument/2006/relationships/image" Target="../media/image28.e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chart" Target="../charts/chart254.xml"/><Relationship Id="rId4" Type="http://schemas.openxmlformats.org/officeDocument/2006/relationships/image" Target="../media/image28.e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chart" Target="../charts/chart255.xml"/><Relationship Id="rId4" Type="http://schemas.openxmlformats.org/officeDocument/2006/relationships/image" Target="../media/image28.emf"/></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chart" Target="../charts/chart256.xml"/><Relationship Id="rId4" Type="http://schemas.openxmlformats.org/officeDocument/2006/relationships/image" Target="../media/image28.e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chart" Target="../charts/chart257.xml"/><Relationship Id="rId4" Type="http://schemas.openxmlformats.org/officeDocument/2006/relationships/image" Target="../media/image28.emf"/></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chart" Target="../charts/chart258.xml"/><Relationship Id="rId4" Type="http://schemas.openxmlformats.org/officeDocument/2006/relationships/image" Target="../media/image28.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chart" Target="../charts/chart259.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chart" Target="../charts/chart2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chart" Target="../charts/chart260.xml"/><Relationship Id="rId4" Type="http://schemas.openxmlformats.org/officeDocument/2006/relationships/image" Target="../media/image28.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chart" Target="../charts/chart261.xml"/><Relationship Id="rId4" Type="http://schemas.openxmlformats.org/officeDocument/2006/relationships/image" Target="../media/image28.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chart" Target="../charts/chart262.xml"/><Relationship Id="rId4" Type="http://schemas.openxmlformats.org/officeDocument/2006/relationships/image" Target="../media/image28.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0.xml"/><Relationship Id="rId5" Type="http://schemas.openxmlformats.org/officeDocument/2006/relationships/chart" Target="../charts/chart263.xml"/><Relationship Id="rId4" Type="http://schemas.openxmlformats.org/officeDocument/2006/relationships/image" Target="../media/image28.e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chart" Target="../charts/chart264.xml"/><Relationship Id="rId4" Type="http://schemas.openxmlformats.org/officeDocument/2006/relationships/image" Target="../media/image28.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chart" Target="../charts/chart265.xml"/><Relationship Id="rId4" Type="http://schemas.openxmlformats.org/officeDocument/2006/relationships/image" Target="../media/image28.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3.xml"/><Relationship Id="rId5" Type="http://schemas.openxmlformats.org/officeDocument/2006/relationships/chart" Target="../charts/chart266.xml"/><Relationship Id="rId4" Type="http://schemas.openxmlformats.org/officeDocument/2006/relationships/image" Target="../media/image28.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chart" Target="../charts/chart267.xml"/><Relationship Id="rId4" Type="http://schemas.openxmlformats.org/officeDocument/2006/relationships/image" Target="../media/image28.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chart" Target="../charts/chart268.xml"/><Relationship Id="rId4" Type="http://schemas.openxmlformats.org/officeDocument/2006/relationships/image" Target="../media/image28.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chart" Target="../charts/chart269.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xml"/><Relationship Id="rId5" Type="http://schemas.openxmlformats.org/officeDocument/2006/relationships/chart" Target="../charts/chart27.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7.xml"/><Relationship Id="rId5" Type="http://schemas.openxmlformats.org/officeDocument/2006/relationships/chart" Target="../charts/chart270.xml"/><Relationship Id="rId4" Type="http://schemas.openxmlformats.org/officeDocument/2006/relationships/image" Target="../media/image28.e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8.xml"/><Relationship Id="rId5" Type="http://schemas.openxmlformats.org/officeDocument/2006/relationships/chart" Target="../charts/chart271.xml"/><Relationship Id="rId4" Type="http://schemas.openxmlformats.org/officeDocument/2006/relationships/image" Target="../media/image28.e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9.xml"/><Relationship Id="rId5" Type="http://schemas.openxmlformats.org/officeDocument/2006/relationships/chart" Target="../charts/chart272.xml"/><Relationship Id="rId4" Type="http://schemas.openxmlformats.org/officeDocument/2006/relationships/image" Target="../media/image28.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chart" Target="../charts/chart273.xml"/><Relationship Id="rId4" Type="http://schemas.openxmlformats.org/officeDocument/2006/relationships/image" Target="../media/image28.e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1.xml"/><Relationship Id="rId5" Type="http://schemas.openxmlformats.org/officeDocument/2006/relationships/chart" Target="../charts/chart274.xml"/><Relationship Id="rId4" Type="http://schemas.openxmlformats.org/officeDocument/2006/relationships/image" Target="../media/image28.e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2.xml"/><Relationship Id="rId5" Type="http://schemas.openxmlformats.org/officeDocument/2006/relationships/chart" Target="../charts/chart275.xml"/><Relationship Id="rId4" Type="http://schemas.openxmlformats.org/officeDocument/2006/relationships/image" Target="../media/image28.emf"/></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chart" Target="../charts/chart276.xml"/><Relationship Id="rId4" Type="http://schemas.openxmlformats.org/officeDocument/2006/relationships/image" Target="../media/image28.emf"/></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4.xml"/><Relationship Id="rId5" Type="http://schemas.openxmlformats.org/officeDocument/2006/relationships/chart" Target="../charts/chart277.xml"/><Relationship Id="rId4" Type="http://schemas.openxmlformats.org/officeDocument/2006/relationships/image" Target="../media/image28.emf"/></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5.xml"/><Relationship Id="rId5" Type="http://schemas.openxmlformats.org/officeDocument/2006/relationships/chart" Target="../charts/chart278.xml"/><Relationship Id="rId4" Type="http://schemas.openxmlformats.org/officeDocument/2006/relationships/image" Target="../media/image28.emf"/></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6.xml"/><Relationship Id="rId5" Type="http://schemas.openxmlformats.org/officeDocument/2006/relationships/chart" Target="../charts/chart279.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chart" Target="../charts/chart28.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7.xml"/><Relationship Id="rId5" Type="http://schemas.openxmlformats.org/officeDocument/2006/relationships/chart" Target="../charts/chart280.xml"/><Relationship Id="rId4" Type="http://schemas.openxmlformats.org/officeDocument/2006/relationships/image" Target="../media/image28.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8.xml"/><Relationship Id="rId5" Type="http://schemas.openxmlformats.org/officeDocument/2006/relationships/chart" Target="../charts/chart281.xml"/><Relationship Id="rId4" Type="http://schemas.openxmlformats.org/officeDocument/2006/relationships/image" Target="../media/image28.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chart" Target="../charts/chart282.xml"/><Relationship Id="rId4" Type="http://schemas.openxmlformats.org/officeDocument/2006/relationships/image" Target="../media/image28.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chart" Target="../charts/chart283.xml"/><Relationship Id="rId4" Type="http://schemas.openxmlformats.org/officeDocument/2006/relationships/image" Target="../media/image28.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chart" Target="../charts/chart284.xml"/><Relationship Id="rId4" Type="http://schemas.openxmlformats.org/officeDocument/2006/relationships/image" Target="../media/image28.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chart" Target="../charts/chart285.xml"/><Relationship Id="rId4" Type="http://schemas.openxmlformats.org/officeDocument/2006/relationships/image" Target="../media/image28.e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chart" Target="../charts/chart286.xml"/><Relationship Id="rId4" Type="http://schemas.openxmlformats.org/officeDocument/2006/relationships/image" Target="../media/image28.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chart" Target="../charts/chart287.xml"/><Relationship Id="rId4" Type="http://schemas.openxmlformats.org/officeDocument/2006/relationships/image" Target="../media/image28.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chart" Target="../charts/chart288.xml"/><Relationship Id="rId4" Type="http://schemas.openxmlformats.org/officeDocument/2006/relationships/image" Target="../media/image28.emf"/></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chart" Target="../charts/chart289.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chart" Target="../charts/chart29.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chart" Target="../charts/chart290.xml"/><Relationship Id="rId4" Type="http://schemas.openxmlformats.org/officeDocument/2006/relationships/image" Target="../media/image28.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chart" Target="../charts/chart291.xml"/><Relationship Id="rId4" Type="http://schemas.openxmlformats.org/officeDocument/2006/relationships/image" Target="../media/image28.e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chart" Target="../charts/chart292.xml"/><Relationship Id="rId4" Type="http://schemas.openxmlformats.org/officeDocument/2006/relationships/image" Target="../media/image28.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chart" Target="../charts/chart293.xml"/><Relationship Id="rId4" Type="http://schemas.openxmlformats.org/officeDocument/2006/relationships/image" Target="../media/image2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chart" Target="../charts/chart294.xml"/><Relationship Id="rId4" Type="http://schemas.openxmlformats.org/officeDocument/2006/relationships/image" Target="../media/image28.emf"/></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2.xml"/><Relationship Id="rId5" Type="http://schemas.openxmlformats.org/officeDocument/2006/relationships/chart" Target="../charts/chart295.xml"/><Relationship Id="rId4" Type="http://schemas.openxmlformats.org/officeDocument/2006/relationships/image" Target="../media/image28.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3.xml"/><Relationship Id="rId5" Type="http://schemas.openxmlformats.org/officeDocument/2006/relationships/chart" Target="../charts/chart296.xml"/><Relationship Id="rId4" Type="http://schemas.openxmlformats.org/officeDocument/2006/relationships/image" Target="../media/image28.emf"/></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4.xml"/><Relationship Id="rId5" Type="http://schemas.openxmlformats.org/officeDocument/2006/relationships/chart" Target="../charts/chart297.xml"/><Relationship Id="rId4" Type="http://schemas.openxmlformats.org/officeDocument/2006/relationships/image" Target="../media/image28.emf"/></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5.xml"/><Relationship Id="rId5" Type="http://schemas.openxmlformats.org/officeDocument/2006/relationships/chart" Target="../charts/chart298.xml"/><Relationship Id="rId4" Type="http://schemas.openxmlformats.org/officeDocument/2006/relationships/image" Target="../media/image28.emf"/></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6.xml"/><Relationship Id="rId5" Type="http://schemas.openxmlformats.org/officeDocument/2006/relationships/chart" Target="../charts/chart299.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chart" Target="../charts/chart30.xml"/><Relationship Id="rId4" Type="http://schemas.openxmlformats.org/officeDocument/2006/relationships/image" Target="../media/image28.emf"/></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7.xml"/><Relationship Id="rId5" Type="http://schemas.openxmlformats.org/officeDocument/2006/relationships/chart" Target="../charts/chart300.xml"/><Relationship Id="rId4" Type="http://schemas.openxmlformats.org/officeDocument/2006/relationships/image" Target="../media/image28.emf"/></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8.xml"/><Relationship Id="rId5" Type="http://schemas.openxmlformats.org/officeDocument/2006/relationships/chart" Target="../charts/chart301.xml"/><Relationship Id="rId4" Type="http://schemas.openxmlformats.org/officeDocument/2006/relationships/image" Target="../media/image28.emf"/></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9.xml"/><Relationship Id="rId5" Type="http://schemas.openxmlformats.org/officeDocument/2006/relationships/chart" Target="../charts/chart302.xml"/><Relationship Id="rId4" Type="http://schemas.openxmlformats.org/officeDocument/2006/relationships/image" Target="../media/image28.emf"/></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0.xml"/><Relationship Id="rId5" Type="http://schemas.openxmlformats.org/officeDocument/2006/relationships/chart" Target="../charts/chart303.xml"/><Relationship Id="rId4" Type="http://schemas.openxmlformats.org/officeDocument/2006/relationships/image" Target="../media/image28.emf"/></Relationships>
</file>

<file path=ppt/slides/_rels/slide3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1.xml"/><Relationship Id="rId5" Type="http://schemas.openxmlformats.org/officeDocument/2006/relationships/chart" Target="../charts/chart304.xml"/><Relationship Id="rId4" Type="http://schemas.openxmlformats.org/officeDocument/2006/relationships/image" Target="../media/image28.emf"/></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2.xml"/><Relationship Id="rId5" Type="http://schemas.openxmlformats.org/officeDocument/2006/relationships/chart" Target="../charts/chart305.xml"/><Relationship Id="rId4" Type="http://schemas.openxmlformats.org/officeDocument/2006/relationships/image" Target="../media/image28.emf"/></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3.xml"/><Relationship Id="rId5" Type="http://schemas.openxmlformats.org/officeDocument/2006/relationships/chart" Target="../charts/chart306.xml"/><Relationship Id="rId4" Type="http://schemas.openxmlformats.org/officeDocument/2006/relationships/image" Target="../media/image28.emf"/></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4.xml"/><Relationship Id="rId5" Type="http://schemas.openxmlformats.org/officeDocument/2006/relationships/chart" Target="../charts/chart307.xml"/><Relationship Id="rId4" Type="http://schemas.openxmlformats.org/officeDocument/2006/relationships/image" Target="../media/image28.emf"/></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5.xml"/><Relationship Id="rId5" Type="http://schemas.openxmlformats.org/officeDocument/2006/relationships/chart" Target="../charts/chart308.xml"/><Relationship Id="rId4" Type="http://schemas.openxmlformats.org/officeDocument/2006/relationships/image" Target="../media/image28.emf"/></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6.xml"/><Relationship Id="rId5" Type="http://schemas.openxmlformats.org/officeDocument/2006/relationships/chart" Target="../charts/chart309.xml"/><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chart" Target="../charts/chart31.xml"/><Relationship Id="rId4" Type="http://schemas.openxmlformats.org/officeDocument/2006/relationships/image" Target="../media/image28.emf"/></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7.xml"/><Relationship Id="rId5" Type="http://schemas.openxmlformats.org/officeDocument/2006/relationships/chart" Target="../charts/chart310.xml"/><Relationship Id="rId4" Type="http://schemas.openxmlformats.org/officeDocument/2006/relationships/image" Target="../media/image28.emf"/></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8.xml"/><Relationship Id="rId5" Type="http://schemas.openxmlformats.org/officeDocument/2006/relationships/chart" Target="../charts/chart311.xml"/><Relationship Id="rId4" Type="http://schemas.openxmlformats.org/officeDocument/2006/relationships/image" Target="../media/image28.e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9.xml"/><Relationship Id="rId5" Type="http://schemas.openxmlformats.org/officeDocument/2006/relationships/chart" Target="../charts/chart312.xml"/><Relationship Id="rId4" Type="http://schemas.openxmlformats.org/officeDocument/2006/relationships/image" Target="../media/image28.emf"/></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0.xml"/><Relationship Id="rId5" Type="http://schemas.openxmlformats.org/officeDocument/2006/relationships/chart" Target="../charts/chart313.xml"/><Relationship Id="rId4" Type="http://schemas.openxmlformats.org/officeDocument/2006/relationships/image" Target="../media/image28.emf"/></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1.xml"/><Relationship Id="rId5" Type="http://schemas.openxmlformats.org/officeDocument/2006/relationships/chart" Target="../charts/chart314.xml"/><Relationship Id="rId4" Type="http://schemas.openxmlformats.org/officeDocument/2006/relationships/image" Target="../media/image28.emf"/></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chart" Target="../charts/chart315.xml"/><Relationship Id="rId4" Type="http://schemas.openxmlformats.org/officeDocument/2006/relationships/image" Target="../media/image28.emf"/></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chart" Target="../charts/chart316.xml"/><Relationship Id="rId4" Type="http://schemas.openxmlformats.org/officeDocument/2006/relationships/image" Target="../media/image28.emf"/></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4.xml"/><Relationship Id="rId5" Type="http://schemas.openxmlformats.org/officeDocument/2006/relationships/chart" Target="../charts/chart317.xml"/><Relationship Id="rId4" Type="http://schemas.openxmlformats.org/officeDocument/2006/relationships/image" Target="../media/image28.emf"/></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5.xml"/><Relationship Id="rId5" Type="http://schemas.openxmlformats.org/officeDocument/2006/relationships/chart" Target="../charts/chart318.xml"/><Relationship Id="rId4" Type="http://schemas.openxmlformats.org/officeDocument/2006/relationships/image" Target="../media/image28.emf"/></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chart" Target="../charts/chart319.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chart" Target="../charts/chart32.xml"/><Relationship Id="rId4" Type="http://schemas.openxmlformats.org/officeDocument/2006/relationships/image" Target="../media/image28.emf"/></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7.xml"/><Relationship Id="rId5" Type="http://schemas.openxmlformats.org/officeDocument/2006/relationships/chart" Target="../charts/chart320.xml"/><Relationship Id="rId4" Type="http://schemas.openxmlformats.org/officeDocument/2006/relationships/image" Target="../media/image28.emf"/></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chart" Target="../charts/chart321.xml"/><Relationship Id="rId4" Type="http://schemas.openxmlformats.org/officeDocument/2006/relationships/image" Target="../media/image28.e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chart" Target="../charts/chart322.xml"/><Relationship Id="rId4" Type="http://schemas.openxmlformats.org/officeDocument/2006/relationships/image" Target="../media/image28.emf"/></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0.xml"/><Relationship Id="rId5" Type="http://schemas.openxmlformats.org/officeDocument/2006/relationships/chart" Target="../charts/chart323.xml"/><Relationship Id="rId4" Type="http://schemas.openxmlformats.org/officeDocument/2006/relationships/image" Target="../media/image28.emf"/></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1.xml"/><Relationship Id="rId5" Type="http://schemas.openxmlformats.org/officeDocument/2006/relationships/chart" Target="../charts/chart324.xml"/><Relationship Id="rId4" Type="http://schemas.openxmlformats.org/officeDocument/2006/relationships/image" Target="../media/image28.emf"/></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2.xml"/><Relationship Id="rId5" Type="http://schemas.openxmlformats.org/officeDocument/2006/relationships/chart" Target="../charts/chart325.xml"/><Relationship Id="rId4" Type="http://schemas.openxmlformats.org/officeDocument/2006/relationships/image" Target="../media/image28.e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3.xml"/><Relationship Id="rId5" Type="http://schemas.openxmlformats.org/officeDocument/2006/relationships/chart" Target="../charts/chart326.xml"/><Relationship Id="rId4" Type="http://schemas.openxmlformats.org/officeDocument/2006/relationships/image" Target="../media/image28.e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4.xml"/><Relationship Id="rId5" Type="http://schemas.openxmlformats.org/officeDocument/2006/relationships/chart" Target="../charts/chart327.xml"/><Relationship Id="rId4" Type="http://schemas.openxmlformats.org/officeDocument/2006/relationships/image" Target="../media/image28.emf"/></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5.xml"/><Relationship Id="rId5" Type="http://schemas.openxmlformats.org/officeDocument/2006/relationships/chart" Target="../charts/chart328.xml"/><Relationship Id="rId4" Type="http://schemas.openxmlformats.org/officeDocument/2006/relationships/image" Target="../media/image28.emf"/></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6.xml"/><Relationship Id="rId5" Type="http://schemas.openxmlformats.org/officeDocument/2006/relationships/chart" Target="../charts/chart329.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chart" Target="../charts/chart33.xml"/><Relationship Id="rId4" Type="http://schemas.openxmlformats.org/officeDocument/2006/relationships/image" Target="../media/image28.emf"/></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7.xml"/><Relationship Id="rId5" Type="http://schemas.openxmlformats.org/officeDocument/2006/relationships/chart" Target="../charts/chart330.xml"/><Relationship Id="rId4" Type="http://schemas.openxmlformats.org/officeDocument/2006/relationships/image" Target="../media/image28.emf"/></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8.xml"/><Relationship Id="rId5" Type="http://schemas.openxmlformats.org/officeDocument/2006/relationships/chart" Target="../charts/chart331.xml"/><Relationship Id="rId4" Type="http://schemas.openxmlformats.org/officeDocument/2006/relationships/image" Target="../media/image28.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9.xml"/><Relationship Id="rId5" Type="http://schemas.openxmlformats.org/officeDocument/2006/relationships/chart" Target="../charts/chart332.xml"/><Relationship Id="rId4" Type="http://schemas.openxmlformats.org/officeDocument/2006/relationships/image" Target="../media/image28.emf"/></Relationships>
</file>

<file path=ppt/slides/_rels/slide3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0.xml"/><Relationship Id="rId5" Type="http://schemas.openxmlformats.org/officeDocument/2006/relationships/chart" Target="../charts/chart333.xml"/><Relationship Id="rId4" Type="http://schemas.openxmlformats.org/officeDocument/2006/relationships/image" Target="../media/image28.emf"/></Relationships>
</file>

<file path=ppt/slides/_rels/slide3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1.xml"/><Relationship Id="rId5" Type="http://schemas.openxmlformats.org/officeDocument/2006/relationships/chart" Target="../charts/chart334.xml"/><Relationship Id="rId4" Type="http://schemas.openxmlformats.org/officeDocument/2006/relationships/image" Target="../media/image28.emf"/></Relationships>
</file>

<file path=ppt/slides/_rels/slide3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2.xml"/><Relationship Id="rId5" Type="http://schemas.openxmlformats.org/officeDocument/2006/relationships/chart" Target="../charts/chart335.xml"/><Relationship Id="rId4" Type="http://schemas.openxmlformats.org/officeDocument/2006/relationships/image" Target="../media/image28.emf"/></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3.xml"/><Relationship Id="rId5" Type="http://schemas.openxmlformats.org/officeDocument/2006/relationships/chart" Target="../charts/chart336.xml"/><Relationship Id="rId4" Type="http://schemas.openxmlformats.org/officeDocument/2006/relationships/image" Target="../media/image28.emf"/></Relationships>
</file>

<file path=ppt/slides/_rels/slide3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4.xml"/><Relationship Id="rId5" Type="http://schemas.openxmlformats.org/officeDocument/2006/relationships/chart" Target="../charts/chart337.xml"/><Relationship Id="rId4" Type="http://schemas.openxmlformats.org/officeDocument/2006/relationships/image" Target="../media/image28.emf"/></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5.xml"/><Relationship Id="rId5" Type="http://schemas.openxmlformats.org/officeDocument/2006/relationships/chart" Target="../charts/chart338.xml"/><Relationship Id="rId4" Type="http://schemas.openxmlformats.org/officeDocument/2006/relationships/image" Target="../media/image28.e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6.xml"/><Relationship Id="rId5" Type="http://schemas.openxmlformats.org/officeDocument/2006/relationships/chart" Target="../charts/chart339.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chart" Target="../charts/chart34.xml"/><Relationship Id="rId4" Type="http://schemas.openxmlformats.org/officeDocument/2006/relationships/image" Target="../media/image28.emf"/></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7.xml"/><Relationship Id="rId5" Type="http://schemas.openxmlformats.org/officeDocument/2006/relationships/chart" Target="../charts/chart340.xml"/><Relationship Id="rId4" Type="http://schemas.openxmlformats.org/officeDocument/2006/relationships/image" Target="../media/image28.emf"/></Relationships>
</file>

<file path=ppt/slides/_rels/slide3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8.xml"/><Relationship Id="rId5" Type="http://schemas.openxmlformats.org/officeDocument/2006/relationships/chart" Target="../charts/chart341.xml"/><Relationship Id="rId4" Type="http://schemas.openxmlformats.org/officeDocument/2006/relationships/image" Target="../media/image28.emf"/></Relationships>
</file>

<file path=ppt/slides/_rels/slide3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9.xml"/><Relationship Id="rId5" Type="http://schemas.openxmlformats.org/officeDocument/2006/relationships/chart" Target="../charts/chart342.xml"/><Relationship Id="rId4" Type="http://schemas.openxmlformats.org/officeDocument/2006/relationships/image" Target="../media/image28.emf"/></Relationships>
</file>

<file path=ppt/slides/_rels/slide3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0.xml"/><Relationship Id="rId5" Type="http://schemas.openxmlformats.org/officeDocument/2006/relationships/chart" Target="../charts/chart343.xml"/><Relationship Id="rId4" Type="http://schemas.openxmlformats.org/officeDocument/2006/relationships/image" Target="../media/image28.emf"/></Relationships>
</file>

<file path=ppt/slides/_rels/slide3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1.xml"/><Relationship Id="rId5" Type="http://schemas.openxmlformats.org/officeDocument/2006/relationships/chart" Target="../charts/chart344.xml"/><Relationship Id="rId4" Type="http://schemas.openxmlformats.org/officeDocument/2006/relationships/image" Target="../media/image28.emf"/></Relationships>
</file>

<file path=ppt/slides/_rels/slide3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2.xml"/><Relationship Id="rId5" Type="http://schemas.openxmlformats.org/officeDocument/2006/relationships/chart" Target="../charts/chart345.xml"/><Relationship Id="rId4" Type="http://schemas.openxmlformats.org/officeDocument/2006/relationships/image" Target="../media/image28.emf"/></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3.xml"/><Relationship Id="rId5" Type="http://schemas.openxmlformats.org/officeDocument/2006/relationships/chart" Target="../charts/chart346.xml"/><Relationship Id="rId4" Type="http://schemas.openxmlformats.org/officeDocument/2006/relationships/image" Target="../media/image28.emf"/></Relationships>
</file>

<file path=ppt/slides/_rels/slide3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4.xml"/><Relationship Id="rId5" Type="http://schemas.openxmlformats.org/officeDocument/2006/relationships/chart" Target="../charts/chart347.xml"/><Relationship Id="rId4" Type="http://schemas.openxmlformats.org/officeDocument/2006/relationships/image" Target="../media/image28.emf"/></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5.xml"/><Relationship Id="rId5" Type="http://schemas.openxmlformats.org/officeDocument/2006/relationships/chart" Target="../charts/chart348.xml"/><Relationship Id="rId4" Type="http://schemas.openxmlformats.org/officeDocument/2006/relationships/image" Target="../media/image28.emf"/></Relationships>
</file>

<file path=ppt/slides/_rels/slide3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6.xml"/><Relationship Id="rId5" Type="http://schemas.openxmlformats.org/officeDocument/2006/relationships/chart" Target="../charts/chart349.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chart" Target="../charts/chart35.xml"/><Relationship Id="rId4" Type="http://schemas.openxmlformats.org/officeDocument/2006/relationships/image" Target="../media/image28.emf"/></Relationships>
</file>

<file path=ppt/slides/_rels/slide3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7.xml"/><Relationship Id="rId5" Type="http://schemas.openxmlformats.org/officeDocument/2006/relationships/chart" Target="../charts/chart350.xml"/><Relationship Id="rId4" Type="http://schemas.openxmlformats.org/officeDocument/2006/relationships/image" Target="../media/image28.emf"/></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8.xml"/><Relationship Id="rId5" Type="http://schemas.openxmlformats.org/officeDocument/2006/relationships/chart" Target="../charts/chart351.xml"/><Relationship Id="rId4" Type="http://schemas.openxmlformats.org/officeDocument/2006/relationships/image" Target="../media/image28.emf"/></Relationships>
</file>

<file path=ppt/slides/_rels/slide3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9.xml"/><Relationship Id="rId5" Type="http://schemas.openxmlformats.org/officeDocument/2006/relationships/chart" Target="../charts/chart352.xml"/><Relationship Id="rId4" Type="http://schemas.openxmlformats.org/officeDocument/2006/relationships/image" Target="../media/image28.emf"/></Relationships>
</file>

<file path=ppt/slides/_rels/slide3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0.xml"/><Relationship Id="rId5" Type="http://schemas.openxmlformats.org/officeDocument/2006/relationships/chart" Target="../charts/chart353.xml"/><Relationship Id="rId4" Type="http://schemas.openxmlformats.org/officeDocument/2006/relationships/image" Target="../media/image28.emf"/></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1.xml"/><Relationship Id="rId5" Type="http://schemas.openxmlformats.org/officeDocument/2006/relationships/chart" Target="../charts/chart354.xml"/><Relationship Id="rId4" Type="http://schemas.openxmlformats.org/officeDocument/2006/relationships/image" Target="../media/image28.emf"/></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2.xml"/><Relationship Id="rId5" Type="http://schemas.openxmlformats.org/officeDocument/2006/relationships/chart" Target="../charts/chart355.xml"/><Relationship Id="rId4" Type="http://schemas.openxmlformats.org/officeDocument/2006/relationships/image" Target="../media/image28.emf"/></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3.xml"/><Relationship Id="rId5" Type="http://schemas.openxmlformats.org/officeDocument/2006/relationships/chart" Target="../charts/chart356.xml"/><Relationship Id="rId4" Type="http://schemas.openxmlformats.org/officeDocument/2006/relationships/image" Target="../media/image28.e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4.xml"/><Relationship Id="rId5" Type="http://schemas.openxmlformats.org/officeDocument/2006/relationships/chart" Target="../charts/chart357.xml"/><Relationship Id="rId4" Type="http://schemas.openxmlformats.org/officeDocument/2006/relationships/image" Target="../media/image28.emf"/></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5.xml"/><Relationship Id="rId5" Type="http://schemas.openxmlformats.org/officeDocument/2006/relationships/chart" Target="../charts/chart358.xml"/><Relationship Id="rId4" Type="http://schemas.openxmlformats.org/officeDocument/2006/relationships/image" Target="../media/image28.emf"/></Relationships>
</file>

<file path=ppt/slides/_rels/slide3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6.xml"/><Relationship Id="rId5" Type="http://schemas.openxmlformats.org/officeDocument/2006/relationships/chart" Target="../charts/chart359.xml"/><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chart" Target="../charts/chart36.xml"/><Relationship Id="rId4" Type="http://schemas.openxmlformats.org/officeDocument/2006/relationships/image" Target="../media/image28.emf"/></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7.xml"/><Relationship Id="rId5" Type="http://schemas.openxmlformats.org/officeDocument/2006/relationships/chart" Target="../charts/chart360.xml"/><Relationship Id="rId4" Type="http://schemas.openxmlformats.org/officeDocument/2006/relationships/image" Target="../media/image28.e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8.xml"/><Relationship Id="rId5" Type="http://schemas.openxmlformats.org/officeDocument/2006/relationships/chart" Target="../charts/chart361.xml"/><Relationship Id="rId4" Type="http://schemas.openxmlformats.org/officeDocument/2006/relationships/image" Target="../media/image28.emf"/></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89.xml"/><Relationship Id="rId5" Type="http://schemas.openxmlformats.org/officeDocument/2006/relationships/chart" Target="../charts/chart362.xml"/><Relationship Id="rId4" Type="http://schemas.openxmlformats.org/officeDocument/2006/relationships/image" Target="../media/image28.e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0.xml"/><Relationship Id="rId5" Type="http://schemas.openxmlformats.org/officeDocument/2006/relationships/chart" Target="../charts/chart363.xml"/><Relationship Id="rId4" Type="http://schemas.openxmlformats.org/officeDocument/2006/relationships/image" Target="../media/image28.e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1.xml"/><Relationship Id="rId5" Type="http://schemas.openxmlformats.org/officeDocument/2006/relationships/chart" Target="../charts/chart364.xml"/><Relationship Id="rId4" Type="http://schemas.openxmlformats.org/officeDocument/2006/relationships/image" Target="../media/image28.emf"/></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2.xml"/><Relationship Id="rId5" Type="http://schemas.openxmlformats.org/officeDocument/2006/relationships/chart" Target="../charts/chart365.xml"/><Relationship Id="rId4" Type="http://schemas.openxmlformats.org/officeDocument/2006/relationships/image" Target="../media/image28.e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3.xml"/><Relationship Id="rId5" Type="http://schemas.openxmlformats.org/officeDocument/2006/relationships/chart" Target="../charts/chart366.xml"/><Relationship Id="rId4" Type="http://schemas.openxmlformats.org/officeDocument/2006/relationships/image" Target="../media/image28.emf"/></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4.xml"/><Relationship Id="rId5" Type="http://schemas.openxmlformats.org/officeDocument/2006/relationships/chart" Target="../charts/chart367.xml"/><Relationship Id="rId4" Type="http://schemas.openxmlformats.org/officeDocument/2006/relationships/image" Target="../media/image28.e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5.xml"/><Relationship Id="rId5" Type="http://schemas.openxmlformats.org/officeDocument/2006/relationships/chart" Target="../charts/chart368.xml"/><Relationship Id="rId4" Type="http://schemas.openxmlformats.org/officeDocument/2006/relationships/image" Target="../media/image28.e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6.xml"/><Relationship Id="rId5" Type="http://schemas.openxmlformats.org/officeDocument/2006/relationships/chart" Target="../charts/chart369.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chart" Target="../charts/chart37.xml"/><Relationship Id="rId4" Type="http://schemas.openxmlformats.org/officeDocument/2006/relationships/image" Target="../media/image28.emf"/></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7.xml"/><Relationship Id="rId5" Type="http://schemas.openxmlformats.org/officeDocument/2006/relationships/chart" Target="../charts/chart370.xml"/><Relationship Id="rId4" Type="http://schemas.openxmlformats.org/officeDocument/2006/relationships/image" Target="../media/image28.emf"/></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8.xml"/><Relationship Id="rId5" Type="http://schemas.openxmlformats.org/officeDocument/2006/relationships/chart" Target="../charts/chart371.xml"/><Relationship Id="rId4" Type="http://schemas.openxmlformats.org/officeDocument/2006/relationships/image" Target="../media/image28.emf"/></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99.xml"/><Relationship Id="rId5" Type="http://schemas.openxmlformats.org/officeDocument/2006/relationships/chart" Target="../charts/chart372.xml"/><Relationship Id="rId4" Type="http://schemas.openxmlformats.org/officeDocument/2006/relationships/image" Target="../media/image28.emf"/></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0.xml"/><Relationship Id="rId5" Type="http://schemas.openxmlformats.org/officeDocument/2006/relationships/chart" Target="../charts/chart373.xml"/><Relationship Id="rId4" Type="http://schemas.openxmlformats.org/officeDocument/2006/relationships/image" Target="../media/image28.emf"/></Relationships>
</file>

<file path=ppt/slides/_rels/slide3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1.xml"/><Relationship Id="rId5" Type="http://schemas.openxmlformats.org/officeDocument/2006/relationships/chart" Target="../charts/chart374.xml"/><Relationship Id="rId4" Type="http://schemas.openxmlformats.org/officeDocument/2006/relationships/image" Target="../media/image28.emf"/></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2.xml"/><Relationship Id="rId5" Type="http://schemas.openxmlformats.org/officeDocument/2006/relationships/chart" Target="../charts/chart375.xml"/><Relationship Id="rId4" Type="http://schemas.openxmlformats.org/officeDocument/2006/relationships/image" Target="../media/image28.emf"/></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3.xml"/><Relationship Id="rId5" Type="http://schemas.openxmlformats.org/officeDocument/2006/relationships/chart" Target="../charts/chart376.xml"/><Relationship Id="rId4" Type="http://schemas.openxmlformats.org/officeDocument/2006/relationships/image" Target="../media/image28.e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4.xml"/><Relationship Id="rId5" Type="http://schemas.openxmlformats.org/officeDocument/2006/relationships/chart" Target="../charts/chart377.xml"/><Relationship Id="rId4" Type="http://schemas.openxmlformats.org/officeDocument/2006/relationships/image" Target="../media/image28.e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5.xml"/><Relationship Id="rId5" Type="http://schemas.openxmlformats.org/officeDocument/2006/relationships/chart" Target="../charts/chart378.xml"/><Relationship Id="rId4" Type="http://schemas.openxmlformats.org/officeDocument/2006/relationships/image" Target="../media/image28.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6.xml"/><Relationship Id="rId5" Type="http://schemas.openxmlformats.org/officeDocument/2006/relationships/chart" Target="../charts/chart379.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chart" Target="../charts/chart38.xml"/><Relationship Id="rId4" Type="http://schemas.openxmlformats.org/officeDocument/2006/relationships/image" Target="../media/image28.emf"/></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7.xml"/><Relationship Id="rId5" Type="http://schemas.openxmlformats.org/officeDocument/2006/relationships/chart" Target="../charts/chart380.xml"/><Relationship Id="rId4" Type="http://schemas.openxmlformats.org/officeDocument/2006/relationships/image" Target="../media/image28.e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8.xml"/><Relationship Id="rId5" Type="http://schemas.openxmlformats.org/officeDocument/2006/relationships/chart" Target="../charts/chart381.xml"/><Relationship Id="rId4" Type="http://schemas.openxmlformats.org/officeDocument/2006/relationships/image" Target="../media/image28.emf"/></Relationships>
</file>

<file path=ppt/slides/_rels/slide3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9.xml"/><Relationship Id="rId5" Type="http://schemas.openxmlformats.org/officeDocument/2006/relationships/chart" Target="../charts/chart382.xml"/><Relationship Id="rId4" Type="http://schemas.openxmlformats.org/officeDocument/2006/relationships/image" Target="../media/image28.emf"/></Relationships>
</file>

<file path=ppt/slides/_rels/slide3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0.xml"/><Relationship Id="rId5" Type="http://schemas.openxmlformats.org/officeDocument/2006/relationships/chart" Target="../charts/chart383.xml"/><Relationship Id="rId4" Type="http://schemas.openxmlformats.org/officeDocument/2006/relationships/image" Target="../media/image28.emf"/></Relationships>
</file>

<file path=ppt/slides/_rels/slide3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1.xml"/><Relationship Id="rId5" Type="http://schemas.openxmlformats.org/officeDocument/2006/relationships/chart" Target="../charts/chart384.xml"/><Relationship Id="rId4" Type="http://schemas.openxmlformats.org/officeDocument/2006/relationships/image" Target="../media/image28.emf"/></Relationships>
</file>

<file path=ppt/slides/_rels/slide3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2.xml"/><Relationship Id="rId5" Type="http://schemas.openxmlformats.org/officeDocument/2006/relationships/chart" Target="../charts/chart385.xml"/><Relationship Id="rId4" Type="http://schemas.openxmlformats.org/officeDocument/2006/relationships/image" Target="../media/image28.emf"/></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3.xml"/><Relationship Id="rId5" Type="http://schemas.openxmlformats.org/officeDocument/2006/relationships/chart" Target="../charts/chart386.xml"/><Relationship Id="rId4" Type="http://schemas.openxmlformats.org/officeDocument/2006/relationships/image" Target="../media/image28.e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4.xml"/><Relationship Id="rId5" Type="http://schemas.openxmlformats.org/officeDocument/2006/relationships/chart" Target="../charts/chart387.xml"/><Relationship Id="rId4" Type="http://schemas.openxmlformats.org/officeDocument/2006/relationships/image" Target="../media/image28.emf"/></Relationships>
</file>

<file path=ppt/slides/_rels/slide3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5.xml"/><Relationship Id="rId5" Type="http://schemas.openxmlformats.org/officeDocument/2006/relationships/chart" Target="../charts/chart388.xml"/><Relationship Id="rId4" Type="http://schemas.openxmlformats.org/officeDocument/2006/relationships/image" Target="../media/image28.emf"/></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6.xml"/><Relationship Id="rId5" Type="http://schemas.openxmlformats.org/officeDocument/2006/relationships/chart" Target="../charts/chart389.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chart" Target="../charts/chart39.xml"/><Relationship Id="rId4" Type="http://schemas.openxmlformats.org/officeDocument/2006/relationships/image" Target="../media/image28.emf"/></Relationships>
</file>

<file path=ppt/slides/_rels/slide3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7.xml"/><Relationship Id="rId5" Type="http://schemas.openxmlformats.org/officeDocument/2006/relationships/chart" Target="../charts/chart390.xml"/><Relationship Id="rId4" Type="http://schemas.openxmlformats.org/officeDocument/2006/relationships/image" Target="../media/image28.emf"/></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8.xml"/><Relationship Id="rId5" Type="http://schemas.openxmlformats.org/officeDocument/2006/relationships/chart" Target="../charts/chart391.xml"/><Relationship Id="rId4" Type="http://schemas.openxmlformats.org/officeDocument/2006/relationships/image" Target="../media/image28.e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9.xml"/><Relationship Id="rId5" Type="http://schemas.openxmlformats.org/officeDocument/2006/relationships/chart" Target="../charts/chart392.xml"/><Relationship Id="rId4" Type="http://schemas.openxmlformats.org/officeDocument/2006/relationships/image" Target="../media/image28.emf"/></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0.xml"/><Relationship Id="rId5" Type="http://schemas.openxmlformats.org/officeDocument/2006/relationships/chart" Target="../charts/chart393.xml"/><Relationship Id="rId4" Type="http://schemas.openxmlformats.org/officeDocument/2006/relationships/image" Target="../media/image28.emf"/></Relationships>
</file>

<file path=ppt/slides/_rels/slide3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1.xml"/><Relationship Id="rId5" Type="http://schemas.openxmlformats.org/officeDocument/2006/relationships/chart" Target="../charts/chart394.xml"/><Relationship Id="rId4" Type="http://schemas.openxmlformats.org/officeDocument/2006/relationships/image" Target="../media/image28.emf"/></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2.xml"/><Relationship Id="rId5" Type="http://schemas.openxmlformats.org/officeDocument/2006/relationships/chart" Target="../charts/chart395.xml"/><Relationship Id="rId4" Type="http://schemas.openxmlformats.org/officeDocument/2006/relationships/image" Target="../media/image28.emf"/></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3.xml"/><Relationship Id="rId5" Type="http://schemas.openxmlformats.org/officeDocument/2006/relationships/chart" Target="../charts/chart396.xml"/><Relationship Id="rId4" Type="http://schemas.openxmlformats.org/officeDocument/2006/relationships/image" Target="../media/image28.e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4.xml"/><Relationship Id="rId5" Type="http://schemas.openxmlformats.org/officeDocument/2006/relationships/chart" Target="../charts/chart397.xml"/><Relationship Id="rId4" Type="http://schemas.openxmlformats.org/officeDocument/2006/relationships/image" Target="../media/image28.emf"/></Relationships>
</file>

<file path=ppt/slides/_rels/slide3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5.xml"/><Relationship Id="rId5" Type="http://schemas.openxmlformats.org/officeDocument/2006/relationships/chart" Target="../charts/chart398.xml"/><Relationship Id="rId4" Type="http://schemas.openxmlformats.org/officeDocument/2006/relationships/image" Target="../media/image28.emf"/></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6.xml"/><Relationship Id="rId5" Type="http://schemas.openxmlformats.org/officeDocument/2006/relationships/chart" Target="../charts/chart39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40.xml"/><Relationship Id="rId4" Type="http://schemas.openxmlformats.org/officeDocument/2006/relationships/image" Target="../media/image28.emf"/></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7.xml"/><Relationship Id="rId5" Type="http://schemas.openxmlformats.org/officeDocument/2006/relationships/chart" Target="../charts/chart400.xml"/><Relationship Id="rId4" Type="http://schemas.openxmlformats.org/officeDocument/2006/relationships/image" Target="../media/image28.emf"/></Relationships>
</file>

<file path=ppt/slides/_rels/slide4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8.xml"/><Relationship Id="rId5" Type="http://schemas.openxmlformats.org/officeDocument/2006/relationships/chart" Target="../charts/chart401.xml"/><Relationship Id="rId4" Type="http://schemas.openxmlformats.org/officeDocument/2006/relationships/image" Target="../media/image28.emf"/></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29.xml"/><Relationship Id="rId5" Type="http://schemas.openxmlformats.org/officeDocument/2006/relationships/chart" Target="../charts/chart402.xml"/><Relationship Id="rId4" Type="http://schemas.openxmlformats.org/officeDocument/2006/relationships/image" Target="../media/image28.emf"/></Relationships>
</file>

<file path=ppt/slides/_rels/slide4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0.xml"/><Relationship Id="rId5" Type="http://schemas.openxmlformats.org/officeDocument/2006/relationships/chart" Target="../charts/chart403.xml"/><Relationship Id="rId4" Type="http://schemas.openxmlformats.org/officeDocument/2006/relationships/image" Target="../media/image28.emf"/></Relationships>
</file>

<file path=ppt/slides/_rels/slide4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1.xml"/><Relationship Id="rId5" Type="http://schemas.openxmlformats.org/officeDocument/2006/relationships/chart" Target="../charts/chart404.xml"/><Relationship Id="rId4" Type="http://schemas.openxmlformats.org/officeDocument/2006/relationships/image" Target="../media/image28.emf"/></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2.xml"/><Relationship Id="rId5" Type="http://schemas.openxmlformats.org/officeDocument/2006/relationships/chart" Target="../charts/chart405.xml"/><Relationship Id="rId4" Type="http://schemas.openxmlformats.org/officeDocument/2006/relationships/image" Target="../media/image28.emf"/></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3.xml"/><Relationship Id="rId5" Type="http://schemas.openxmlformats.org/officeDocument/2006/relationships/chart" Target="../charts/chart406.xml"/><Relationship Id="rId4" Type="http://schemas.openxmlformats.org/officeDocument/2006/relationships/image" Target="../media/image28.emf"/></Relationships>
</file>

<file path=ppt/slides/_rels/slide4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4.xml"/><Relationship Id="rId5" Type="http://schemas.openxmlformats.org/officeDocument/2006/relationships/chart" Target="../charts/chart407.xml"/><Relationship Id="rId4" Type="http://schemas.openxmlformats.org/officeDocument/2006/relationships/image" Target="../media/image28.emf"/></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5.xml"/><Relationship Id="rId5" Type="http://schemas.openxmlformats.org/officeDocument/2006/relationships/chart" Target="../charts/chart408.xml"/><Relationship Id="rId4" Type="http://schemas.openxmlformats.org/officeDocument/2006/relationships/image" Target="../media/image28.emf"/></Relationships>
</file>

<file path=ppt/slides/_rels/slide4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6.xml"/><Relationship Id="rId5" Type="http://schemas.openxmlformats.org/officeDocument/2006/relationships/chart" Target="../charts/chart409.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41.xml"/><Relationship Id="rId4" Type="http://schemas.openxmlformats.org/officeDocument/2006/relationships/image" Target="../media/image28.emf"/></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7.xml"/><Relationship Id="rId5" Type="http://schemas.openxmlformats.org/officeDocument/2006/relationships/chart" Target="../charts/chart410.xml"/><Relationship Id="rId4" Type="http://schemas.openxmlformats.org/officeDocument/2006/relationships/image" Target="../media/image28.emf"/></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8.xml"/><Relationship Id="rId5" Type="http://schemas.openxmlformats.org/officeDocument/2006/relationships/chart" Target="../charts/chart411.xml"/><Relationship Id="rId4" Type="http://schemas.openxmlformats.org/officeDocument/2006/relationships/image" Target="../media/image28.emf"/></Relationships>
</file>

<file path=ppt/slides/_rels/slide4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39.xml"/><Relationship Id="rId5" Type="http://schemas.openxmlformats.org/officeDocument/2006/relationships/chart" Target="../charts/chart412.xml"/><Relationship Id="rId4" Type="http://schemas.openxmlformats.org/officeDocument/2006/relationships/image" Target="../media/image28.emf"/></Relationships>
</file>

<file path=ppt/slides/_rels/slide4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0.xml"/><Relationship Id="rId5" Type="http://schemas.openxmlformats.org/officeDocument/2006/relationships/chart" Target="../charts/chart413.xml"/><Relationship Id="rId4" Type="http://schemas.openxmlformats.org/officeDocument/2006/relationships/image" Target="../media/image28.emf"/></Relationships>
</file>

<file path=ppt/slides/_rels/slide4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1.xml"/><Relationship Id="rId5" Type="http://schemas.openxmlformats.org/officeDocument/2006/relationships/chart" Target="../charts/chart414.xml"/><Relationship Id="rId4" Type="http://schemas.openxmlformats.org/officeDocument/2006/relationships/image" Target="../media/image28.emf"/></Relationships>
</file>

<file path=ppt/slides/_rels/slide4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2.xml"/><Relationship Id="rId5" Type="http://schemas.openxmlformats.org/officeDocument/2006/relationships/chart" Target="../charts/chart415.xml"/><Relationship Id="rId4" Type="http://schemas.openxmlformats.org/officeDocument/2006/relationships/image" Target="../media/image28.emf"/></Relationships>
</file>

<file path=ppt/slides/_rels/slide4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3.xml"/><Relationship Id="rId5" Type="http://schemas.openxmlformats.org/officeDocument/2006/relationships/chart" Target="../charts/chart416.xml"/><Relationship Id="rId4" Type="http://schemas.openxmlformats.org/officeDocument/2006/relationships/image" Target="../media/image28.emf"/></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4.xml"/><Relationship Id="rId5" Type="http://schemas.openxmlformats.org/officeDocument/2006/relationships/chart" Target="../charts/chart417.xml"/><Relationship Id="rId4" Type="http://schemas.openxmlformats.org/officeDocument/2006/relationships/image" Target="../media/image28.emf"/></Relationships>
</file>

<file path=ppt/slides/_rels/slide4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5.xml"/><Relationship Id="rId5" Type="http://schemas.openxmlformats.org/officeDocument/2006/relationships/chart" Target="../charts/chart418.xml"/><Relationship Id="rId4" Type="http://schemas.openxmlformats.org/officeDocument/2006/relationships/image" Target="../media/image28.emf"/></Relationships>
</file>

<file path=ppt/slides/_rels/slide4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6.xml"/><Relationship Id="rId5" Type="http://schemas.openxmlformats.org/officeDocument/2006/relationships/chart" Target="../charts/chart419.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42.xml"/><Relationship Id="rId4" Type="http://schemas.openxmlformats.org/officeDocument/2006/relationships/image" Target="../media/image28.emf"/></Relationships>
</file>

<file path=ppt/slides/_rels/slide4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7.xml"/><Relationship Id="rId5" Type="http://schemas.openxmlformats.org/officeDocument/2006/relationships/chart" Target="../charts/chart420.xml"/><Relationship Id="rId4" Type="http://schemas.openxmlformats.org/officeDocument/2006/relationships/image" Target="../media/image28.emf"/></Relationships>
</file>

<file path=ppt/slides/_rels/slide4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8.xml"/><Relationship Id="rId5" Type="http://schemas.openxmlformats.org/officeDocument/2006/relationships/chart" Target="../charts/chart421.xml"/><Relationship Id="rId4" Type="http://schemas.openxmlformats.org/officeDocument/2006/relationships/image" Target="../media/image28.emf"/></Relationships>
</file>

<file path=ppt/slides/_rels/slide4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9.xml"/><Relationship Id="rId5" Type="http://schemas.openxmlformats.org/officeDocument/2006/relationships/chart" Target="../charts/chart422.xml"/><Relationship Id="rId4" Type="http://schemas.openxmlformats.org/officeDocument/2006/relationships/image" Target="../media/image28.emf"/></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0.xml"/><Relationship Id="rId5" Type="http://schemas.openxmlformats.org/officeDocument/2006/relationships/chart" Target="../charts/chart423.xml"/><Relationship Id="rId4" Type="http://schemas.openxmlformats.org/officeDocument/2006/relationships/image" Target="../media/image28.emf"/></Relationships>
</file>

<file path=ppt/slides/_rels/slide4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1.xml"/><Relationship Id="rId5" Type="http://schemas.openxmlformats.org/officeDocument/2006/relationships/chart" Target="../charts/chart424.xml"/><Relationship Id="rId4" Type="http://schemas.openxmlformats.org/officeDocument/2006/relationships/image" Target="../media/image28.emf"/></Relationships>
</file>

<file path=ppt/slides/_rels/slide4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2.xml"/><Relationship Id="rId5" Type="http://schemas.openxmlformats.org/officeDocument/2006/relationships/chart" Target="../charts/chart425.xml"/><Relationship Id="rId4" Type="http://schemas.openxmlformats.org/officeDocument/2006/relationships/image" Target="../media/image28.emf"/></Relationships>
</file>

<file path=ppt/slides/_rels/slide4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3.xml"/><Relationship Id="rId5" Type="http://schemas.openxmlformats.org/officeDocument/2006/relationships/chart" Target="../charts/chart426.xml"/><Relationship Id="rId4" Type="http://schemas.openxmlformats.org/officeDocument/2006/relationships/image" Target="../media/image28.emf"/></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4.xml"/><Relationship Id="rId5" Type="http://schemas.openxmlformats.org/officeDocument/2006/relationships/chart" Target="../charts/chart427.xml"/><Relationship Id="rId4" Type="http://schemas.openxmlformats.org/officeDocument/2006/relationships/image" Target="../media/image28.emf"/></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5.xml"/><Relationship Id="rId5" Type="http://schemas.openxmlformats.org/officeDocument/2006/relationships/chart" Target="../charts/chart428.xml"/><Relationship Id="rId4" Type="http://schemas.openxmlformats.org/officeDocument/2006/relationships/image" Target="../media/image28.emf"/></Relationships>
</file>

<file path=ppt/slides/_rels/slide4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6.xml"/><Relationship Id="rId5" Type="http://schemas.openxmlformats.org/officeDocument/2006/relationships/chart" Target="../charts/chart429.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43.xml"/><Relationship Id="rId4" Type="http://schemas.openxmlformats.org/officeDocument/2006/relationships/image" Target="../media/image28.emf"/></Relationships>
</file>

<file path=ppt/slides/_rels/slide4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7.xml"/><Relationship Id="rId5" Type="http://schemas.openxmlformats.org/officeDocument/2006/relationships/chart" Target="../charts/chart430.xml"/><Relationship Id="rId4" Type="http://schemas.openxmlformats.org/officeDocument/2006/relationships/image" Target="../media/image28.emf"/></Relationships>
</file>

<file path=ppt/slides/_rels/slide4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8.xml"/><Relationship Id="rId5" Type="http://schemas.openxmlformats.org/officeDocument/2006/relationships/chart" Target="../charts/chart431.xml"/><Relationship Id="rId4" Type="http://schemas.openxmlformats.org/officeDocument/2006/relationships/image" Target="../media/image28.emf"/></Relationships>
</file>

<file path=ppt/slides/_rels/slide4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59.xml"/><Relationship Id="rId5" Type="http://schemas.openxmlformats.org/officeDocument/2006/relationships/chart" Target="../charts/chart432.xml"/><Relationship Id="rId4" Type="http://schemas.openxmlformats.org/officeDocument/2006/relationships/image" Target="../media/image28.emf"/></Relationships>
</file>

<file path=ppt/slides/_rels/slide4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0.xml"/><Relationship Id="rId5" Type="http://schemas.openxmlformats.org/officeDocument/2006/relationships/chart" Target="../charts/chart433.xml"/><Relationship Id="rId4" Type="http://schemas.openxmlformats.org/officeDocument/2006/relationships/image" Target="../media/image28.emf"/></Relationships>
</file>

<file path=ppt/slides/_rels/slide4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1.xml"/><Relationship Id="rId5" Type="http://schemas.openxmlformats.org/officeDocument/2006/relationships/chart" Target="../charts/chart434.xml"/><Relationship Id="rId4" Type="http://schemas.openxmlformats.org/officeDocument/2006/relationships/image" Target="../media/image28.emf"/></Relationships>
</file>

<file path=ppt/slides/_rels/slide4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2.xml"/><Relationship Id="rId5" Type="http://schemas.openxmlformats.org/officeDocument/2006/relationships/chart" Target="../charts/chart435.xml"/><Relationship Id="rId4" Type="http://schemas.openxmlformats.org/officeDocument/2006/relationships/image" Target="../media/image28.emf"/></Relationships>
</file>

<file path=ppt/slides/_rels/slide4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3.xml"/><Relationship Id="rId5" Type="http://schemas.openxmlformats.org/officeDocument/2006/relationships/chart" Target="../charts/chart436.xml"/><Relationship Id="rId4" Type="http://schemas.openxmlformats.org/officeDocument/2006/relationships/image" Target="../media/image28.emf"/></Relationships>
</file>

<file path=ppt/slides/_rels/slide4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4.xml"/><Relationship Id="rId5" Type="http://schemas.openxmlformats.org/officeDocument/2006/relationships/chart" Target="../charts/chart437.xml"/><Relationship Id="rId4" Type="http://schemas.openxmlformats.org/officeDocument/2006/relationships/image" Target="../media/image28.emf"/></Relationships>
</file>

<file path=ppt/slides/_rels/slide4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5.xml"/><Relationship Id="rId5" Type="http://schemas.openxmlformats.org/officeDocument/2006/relationships/chart" Target="../charts/chart438.xml"/><Relationship Id="rId4" Type="http://schemas.openxmlformats.org/officeDocument/2006/relationships/image" Target="../media/image28.emf"/></Relationships>
</file>

<file path=ppt/slides/_rels/slide4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6.xml"/><Relationship Id="rId5" Type="http://schemas.openxmlformats.org/officeDocument/2006/relationships/chart" Target="../charts/chart439.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44.xml"/><Relationship Id="rId4" Type="http://schemas.openxmlformats.org/officeDocument/2006/relationships/image" Target="../media/image28.emf"/></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7.xml"/><Relationship Id="rId5" Type="http://schemas.openxmlformats.org/officeDocument/2006/relationships/chart" Target="../charts/chart440.xml"/><Relationship Id="rId4" Type="http://schemas.openxmlformats.org/officeDocument/2006/relationships/image" Target="../media/image28.emf"/></Relationships>
</file>

<file path=ppt/slides/_rels/slide4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8.xml"/><Relationship Id="rId5" Type="http://schemas.openxmlformats.org/officeDocument/2006/relationships/chart" Target="../charts/chart441.xml"/><Relationship Id="rId4" Type="http://schemas.openxmlformats.org/officeDocument/2006/relationships/image" Target="../media/image28.emf"/></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69.xml"/><Relationship Id="rId5" Type="http://schemas.openxmlformats.org/officeDocument/2006/relationships/chart" Target="../charts/chart442.xml"/><Relationship Id="rId4" Type="http://schemas.openxmlformats.org/officeDocument/2006/relationships/image" Target="../media/image28.emf"/></Relationships>
</file>

<file path=ppt/slides/_rels/slide4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0.xml"/><Relationship Id="rId5" Type="http://schemas.openxmlformats.org/officeDocument/2006/relationships/chart" Target="../charts/chart443.xml"/><Relationship Id="rId4" Type="http://schemas.openxmlformats.org/officeDocument/2006/relationships/image" Target="../media/image28.emf"/></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1.xml"/><Relationship Id="rId5" Type="http://schemas.openxmlformats.org/officeDocument/2006/relationships/chart" Target="../charts/chart444.xml"/><Relationship Id="rId4" Type="http://schemas.openxmlformats.org/officeDocument/2006/relationships/image" Target="../media/image28.emf"/></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2.xml"/><Relationship Id="rId5" Type="http://schemas.openxmlformats.org/officeDocument/2006/relationships/chart" Target="../charts/chart445.xml"/><Relationship Id="rId4" Type="http://schemas.openxmlformats.org/officeDocument/2006/relationships/image" Target="../media/image28.e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3.xml"/><Relationship Id="rId5" Type="http://schemas.openxmlformats.org/officeDocument/2006/relationships/chart" Target="../charts/chart446.xml"/><Relationship Id="rId4" Type="http://schemas.openxmlformats.org/officeDocument/2006/relationships/image" Target="../media/image28.emf"/></Relationships>
</file>

<file path=ppt/slides/_rels/slide4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4.xml"/><Relationship Id="rId5" Type="http://schemas.openxmlformats.org/officeDocument/2006/relationships/chart" Target="../charts/chart447.xml"/><Relationship Id="rId4" Type="http://schemas.openxmlformats.org/officeDocument/2006/relationships/image" Target="../media/image28.emf"/></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5.xml"/><Relationship Id="rId5" Type="http://schemas.openxmlformats.org/officeDocument/2006/relationships/chart" Target="../charts/chart448.xml"/><Relationship Id="rId4" Type="http://schemas.openxmlformats.org/officeDocument/2006/relationships/image" Target="../media/image28.e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6.xml"/><Relationship Id="rId5" Type="http://schemas.openxmlformats.org/officeDocument/2006/relationships/chart" Target="../charts/chart449.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45.xml"/><Relationship Id="rId4" Type="http://schemas.openxmlformats.org/officeDocument/2006/relationships/image" Target="../media/image28.emf"/></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7.xml"/><Relationship Id="rId5" Type="http://schemas.openxmlformats.org/officeDocument/2006/relationships/chart" Target="../charts/chart450.xml"/><Relationship Id="rId4" Type="http://schemas.openxmlformats.org/officeDocument/2006/relationships/image" Target="../media/image28.emf"/></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8.xml"/><Relationship Id="rId5" Type="http://schemas.openxmlformats.org/officeDocument/2006/relationships/chart" Target="../charts/chart451.xml"/><Relationship Id="rId4" Type="http://schemas.openxmlformats.org/officeDocument/2006/relationships/image" Target="../media/image28.e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79.xml"/><Relationship Id="rId5" Type="http://schemas.openxmlformats.org/officeDocument/2006/relationships/chart" Target="../charts/chart452.xml"/><Relationship Id="rId4" Type="http://schemas.openxmlformats.org/officeDocument/2006/relationships/image" Target="../media/image28.emf"/></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0.xml"/><Relationship Id="rId5" Type="http://schemas.openxmlformats.org/officeDocument/2006/relationships/chart" Target="../charts/chart453.xml"/><Relationship Id="rId4" Type="http://schemas.openxmlformats.org/officeDocument/2006/relationships/image" Target="../media/image28.emf"/></Relationships>
</file>

<file path=ppt/slides/_rels/slide4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1.xml"/><Relationship Id="rId5" Type="http://schemas.openxmlformats.org/officeDocument/2006/relationships/chart" Target="../charts/chart454.xml"/><Relationship Id="rId4" Type="http://schemas.openxmlformats.org/officeDocument/2006/relationships/image" Target="../media/image28.emf"/></Relationships>
</file>

<file path=ppt/slides/_rels/slide4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2.xml"/><Relationship Id="rId5" Type="http://schemas.openxmlformats.org/officeDocument/2006/relationships/chart" Target="../charts/chart455.xml"/><Relationship Id="rId4" Type="http://schemas.openxmlformats.org/officeDocument/2006/relationships/image" Target="../media/image28.emf"/></Relationships>
</file>

<file path=ppt/slides/_rels/slide4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3.xml"/><Relationship Id="rId5" Type="http://schemas.openxmlformats.org/officeDocument/2006/relationships/chart" Target="../charts/chart456.xml"/><Relationship Id="rId4" Type="http://schemas.openxmlformats.org/officeDocument/2006/relationships/image" Target="../media/image28.e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4.xml"/><Relationship Id="rId5" Type="http://schemas.openxmlformats.org/officeDocument/2006/relationships/chart" Target="../charts/chart457.xml"/><Relationship Id="rId4" Type="http://schemas.openxmlformats.org/officeDocument/2006/relationships/image" Target="../media/image28.e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5.xml"/><Relationship Id="rId5" Type="http://schemas.openxmlformats.org/officeDocument/2006/relationships/chart" Target="../charts/chart458.xml"/><Relationship Id="rId4" Type="http://schemas.openxmlformats.org/officeDocument/2006/relationships/image" Target="../media/image28.emf"/></Relationships>
</file>

<file path=ppt/slides/_rels/slide4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6.xml"/><Relationship Id="rId5" Type="http://schemas.openxmlformats.org/officeDocument/2006/relationships/chart" Target="../charts/chart459.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46.xml"/><Relationship Id="rId4" Type="http://schemas.openxmlformats.org/officeDocument/2006/relationships/image" Target="../media/image28.emf"/></Relationships>
</file>

<file path=ppt/slides/_rels/slide4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7.xml"/><Relationship Id="rId5" Type="http://schemas.openxmlformats.org/officeDocument/2006/relationships/chart" Target="../charts/chart460.xml"/><Relationship Id="rId4" Type="http://schemas.openxmlformats.org/officeDocument/2006/relationships/image" Target="../media/image28.emf"/></Relationships>
</file>

<file path=ppt/slides/_rels/slide4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8.xml"/><Relationship Id="rId5" Type="http://schemas.openxmlformats.org/officeDocument/2006/relationships/chart" Target="../charts/chart461.xml"/><Relationship Id="rId4" Type="http://schemas.openxmlformats.org/officeDocument/2006/relationships/image" Target="../media/image28.emf"/></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9.xml"/><Relationship Id="rId5" Type="http://schemas.openxmlformats.org/officeDocument/2006/relationships/chart" Target="../charts/chart462.xml"/><Relationship Id="rId4" Type="http://schemas.openxmlformats.org/officeDocument/2006/relationships/image" Target="../media/image28.emf"/></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0.xml"/><Relationship Id="rId5" Type="http://schemas.openxmlformats.org/officeDocument/2006/relationships/chart" Target="../charts/chart463.xml"/><Relationship Id="rId4" Type="http://schemas.openxmlformats.org/officeDocument/2006/relationships/image" Target="../media/image28.emf"/></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1.xml"/><Relationship Id="rId5" Type="http://schemas.openxmlformats.org/officeDocument/2006/relationships/chart" Target="../charts/chart464.xml"/><Relationship Id="rId4" Type="http://schemas.openxmlformats.org/officeDocument/2006/relationships/image" Target="../media/image28.emf"/></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2.xml"/><Relationship Id="rId5" Type="http://schemas.openxmlformats.org/officeDocument/2006/relationships/chart" Target="../charts/chart465.xml"/><Relationship Id="rId4" Type="http://schemas.openxmlformats.org/officeDocument/2006/relationships/image" Target="../media/image28.emf"/></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3.xml"/><Relationship Id="rId5" Type="http://schemas.openxmlformats.org/officeDocument/2006/relationships/chart" Target="../charts/chart466.xml"/><Relationship Id="rId4" Type="http://schemas.openxmlformats.org/officeDocument/2006/relationships/image" Target="../media/image28.emf"/></Relationships>
</file>

<file path=ppt/slides/_rels/slide4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4.xml"/><Relationship Id="rId5" Type="http://schemas.openxmlformats.org/officeDocument/2006/relationships/chart" Target="../charts/chart467.xml"/><Relationship Id="rId4" Type="http://schemas.openxmlformats.org/officeDocument/2006/relationships/image" Target="../media/image28.emf"/></Relationships>
</file>

<file path=ppt/slides/_rels/slide4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5.xml"/><Relationship Id="rId5" Type="http://schemas.openxmlformats.org/officeDocument/2006/relationships/chart" Target="../charts/chart468.xml"/><Relationship Id="rId4" Type="http://schemas.openxmlformats.org/officeDocument/2006/relationships/image" Target="../media/image28.emf"/></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6.xml"/><Relationship Id="rId5" Type="http://schemas.openxmlformats.org/officeDocument/2006/relationships/chart" Target="../charts/chart469.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47.xml"/><Relationship Id="rId4" Type="http://schemas.openxmlformats.org/officeDocument/2006/relationships/image" Target="../media/image28.emf"/></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7.xml"/><Relationship Id="rId5" Type="http://schemas.openxmlformats.org/officeDocument/2006/relationships/chart" Target="../charts/chart470.xml"/><Relationship Id="rId4" Type="http://schemas.openxmlformats.org/officeDocument/2006/relationships/image" Target="../media/image28.emf"/></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8.xml"/><Relationship Id="rId5" Type="http://schemas.openxmlformats.org/officeDocument/2006/relationships/chart" Target="../charts/chart471.xml"/><Relationship Id="rId4" Type="http://schemas.openxmlformats.org/officeDocument/2006/relationships/image" Target="../media/image28.emf"/></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99.xml"/><Relationship Id="rId5" Type="http://schemas.openxmlformats.org/officeDocument/2006/relationships/chart" Target="../charts/chart472.xml"/><Relationship Id="rId4" Type="http://schemas.openxmlformats.org/officeDocument/2006/relationships/image" Target="../media/image28.emf"/></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0.xml"/><Relationship Id="rId5" Type="http://schemas.openxmlformats.org/officeDocument/2006/relationships/chart" Target="../charts/chart473.xml"/><Relationship Id="rId4" Type="http://schemas.openxmlformats.org/officeDocument/2006/relationships/image" Target="../media/image28.emf"/></Relationships>
</file>

<file path=ppt/slides/_rels/slide4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1.xml"/><Relationship Id="rId5" Type="http://schemas.openxmlformats.org/officeDocument/2006/relationships/chart" Target="../charts/chart474.xml"/><Relationship Id="rId4" Type="http://schemas.openxmlformats.org/officeDocument/2006/relationships/image" Target="../media/image28.emf"/></Relationships>
</file>

<file path=ppt/slides/_rels/slide4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2.xml"/><Relationship Id="rId5" Type="http://schemas.openxmlformats.org/officeDocument/2006/relationships/chart" Target="../charts/chart475.xml"/><Relationship Id="rId4" Type="http://schemas.openxmlformats.org/officeDocument/2006/relationships/image" Target="../media/image28.emf"/></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3.xml"/><Relationship Id="rId5" Type="http://schemas.openxmlformats.org/officeDocument/2006/relationships/chart" Target="../charts/chart476.xml"/><Relationship Id="rId4" Type="http://schemas.openxmlformats.org/officeDocument/2006/relationships/image" Target="../media/image28.emf"/></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4.xml"/><Relationship Id="rId5" Type="http://schemas.openxmlformats.org/officeDocument/2006/relationships/chart" Target="../charts/chart477.xml"/><Relationship Id="rId4" Type="http://schemas.openxmlformats.org/officeDocument/2006/relationships/image" Target="../media/image28.emf"/></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5.xml"/><Relationship Id="rId5" Type="http://schemas.openxmlformats.org/officeDocument/2006/relationships/chart" Target="../charts/chart478.xml"/><Relationship Id="rId4" Type="http://schemas.openxmlformats.org/officeDocument/2006/relationships/image" Target="../media/image28.emf"/></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6.xml"/><Relationship Id="rId5" Type="http://schemas.openxmlformats.org/officeDocument/2006/relationships/chart" Target="../charts/chart479.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48.xml"/><Relationship Id="rId4" Type="http://schemas.openxmlformats.org/officeDocument/2006/relationships/image" Target="../media/image28.emf"/></Relationships>
</file>

<file path=ppt/slides/_rels/slide4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7.xml"/><Relationship Id="rId5" Type="http://schemas.openxmlformats.org/officeDocument/2006/relationships/chart" Target="../charts/chart480.xml"/><Relationship Id="rId4" Type="http://schemas.openxmlformats.org/officeDocument/2006/relationships/image" Target="../media/image28.emf"/></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8.xml"/><Relationship Id="rId5" Type="http://schemas.openxmlformats.org/officeDocument/2006/relationships/chart" Target="../charts/chart481.xml"/><Relationship Id="rId4" Type="http://schemas.openxmlformats.org/officeDocument/2006/relationships/image" Target="../media/image28.emf"/></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09.xml"/><Relationship Id="rId5" Type="http://schemas.openxmlformats.org/officeDocument/2006/relationships/chart" Target="../charts/chart482.xml"/><Relationship Id="rId4" Type="http://schemas.openxmlformats.org/officeDocument/2006/relationships/image" Target="../media/image28.emf"/></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0.xml"/><Relationship Id="rId5" Type="http://schemas.openxmlformats.org/officeDocument/2006/relationships/chart" Target="../charts/chart483.xml"/><Relationship Id="rId4" Type="http://schemas.openxmlformats.org/officeDocument/2006/relationships/image" Target="../media/image28.emf"/></Relationships>
</file>

<file path=ppt/slides/_rels/slide4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1.xml"/><Relationship Id="rId5" Type="http://schemas.openxmlformats.org/officeDocument/2006/relationships/chart" Target="../charts/chart484.xml"/><Relationship Id="rId4" Type="http://schemas.openxmlformats.org/officeDocument/2006/relationships/image" Target="../media/image28.emf"/></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2.xml"/><Relationship Id="rId5" Type="http://schemas.openxmlformats.org/officeDocument/2006/relationships/chart" Target="../charts/chart485.xml"/><Relationship Id="rId4" Type="http://schemas.openxmlformats.org/officeDocument/2006/relationships/image" Target="../media/image28.emf"/></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3.xml"/><Relationship Id="rId5" Type="http://schemas.openxmlformats.org/officeDocument/2006/relationships/chart" Target="../charts/chart486.xml"/><Relationship Id="rId4" Type="http://schemas.openxmlformats.org/officeDocument/2006/relationships/image" Target="../media/image28.emf"/></Relationships>
</file>

<file path=ppt/slides/_rels/slide4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4.xml"/><Relationship Id="rId5" Type="http://schemas.openxmlformats.org/officeDocument/2006/relationships/chart" Target="../charts/chart487.xml"/><Relationship Id="rId4" Type="http://schemas.openxmlformats.org/officeDocument/2006/relationships/image" Target="../media/image28.emf"/></Relationships>
</file>

<file path=ppt/slides/_rels/slide4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5.xml"/><Relationship Id="rId5" Type="http://schemas.openxmlformats.org/officeDocument/2006/relationships/chart" Target="../charts/chart488.xml"/><Relationship Id="rId4" Type="http://schemas.openxmlformats.org/officeDocument/2006/relationships/image" Target="../media/image28.emf"/></Relationships>
</file>

<file path=ppt/slides/_rels/slide4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6.xml"/><Relationship Id="rId5" Type="http://schemas.openxmlformats.org/officeDocument/2006/relationships/chart" Target="../charts/chart489.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49.xml"/><Relationship Id="rId4" Type="http://schemas.openxmlformats.org/officeDocument/2006/relationships/image" Target="../media/image28.emf"/></Relationships>
</file>

<file path=ppt/slides/_rels/slide4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7.xml"/><Relationship Id="rId5" Type="http://schemas.openxmlformats.org/officeDocument/2006/relationships/chart" Target="../charts/chart490.xml"/><Relationship Id="rId4" Type="http://schemas.openxmlformats.org/officeDocument/2006/relationships/image" Target="../media/image28.emf"/></Relationships>
</file>

<file path=ppt/slides/_rels/slide4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8.xml"/><Relationship Id="rId5" Type="http://schemas.openxmlformats.org/officeDocument/2006/relationships/chart" Target="../charts/chart491.xml"/><Relationship Id="rId4" Type="http://schemas.openxmlformats.org/officeDocument/2006/relationships/image" Target="../media/image28.emf"/></Relationships>
</file>

<file path=ppt/slides/_rels/slide4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9.xml"/><Relationship Id="rId5" Type="http://schemas.openxmlformats.org/officeDocument/2006/relationships/chart" Target="../charts/chart492.xml"/><Relationship Id="rId4" Type="http://schemas.openxmlformats.org/officeDocument/2006/relationships/image" Target="../media/image28.emf"/></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0.xml"/><Relationship Id="rId5" Type="http://schemas.openxmlformats.org/officeDocument/2006/relationships/chart" Target="../charts/chart493.xml"/><Relationship Id="rId4" Type="http://schemas.openxmlformats.org/officeDocument/2006/relationships/image" Target="../media/image28.emf"/></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1.xml"/><Relationship Id="rId5" Type="http://schemas.openxmlformats.org/officeDocument/2006/relationships/chart" Target="../charts/chart494.xml"/><Relationship Id="rId4" Type="http://schemas.openxmlformats.org/officeDocument/2006/relationships/image" Target="../media/image28.emf"/></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2.xml"/><Relationship Id="rId5" Type="http://schemas.openxmlformats.org/officeDocument/2006/relationships/chart" Target="../charts/chart495.xml"/><Relationship Id="rId4" Type="http://schemas.openxmlformats.org/officeDocument/2006/relationships/image" Target="../media/image28.emf"/></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3.xml"/><Relationship Id="rId5" Type="http://schemas.openxmlformats.org/officeDocument/2006/relationships/chart" Target="../charts/chart496.xml"/><Relationship Id="rId4" Type="http://schemas.openxmlformats.org/officeDocument/2006/relationships/image" Target="../media/image28.emf"/></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4.xml"/><Relationship Id="rId5" Type="http://schemas.openxmlformats.org/officeDocument/2006/relationships/chart" Target="../charts/chart497.xml"/><Relationship Id="rId4" Type="http://schemas.openxmlformats.org/officeDocument/2006/relationships/image" Target="../media/image28.emf"/></Relationships>
</file>

<file path=ppt/slides/_rels/slide4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5.xml"/><Relationship Id="rId5" Type="http://schemas.openxmlformats.org/officeDocument/2006/relationships/chart" Target="../charts/chart498.xml"/><Relationship Id="rId4" Type="http://schemas.openxmlformats.org/officeDocument/2006/relationships/image" Target="../media/image28.emf"/></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6.xml"/><Relationship Id="rId5" Type="http://schemas.openxmlformats.org/officeDocument/2006/relationships/chart" Target="../charts/chart49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50.xml"/><Relationship Id="rId4" Type="http://schemas.openxmlformats.org/officeDocument/2006/relationships/image" Target="../media/image28.emf"/></Relationships>
</file>

<file path=ppt/slides/_rels/slide5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7.xml"/><Relationship Id="rId5" Type="http://schemas.openxmlformats.org/officeDocument/2006/relationships/chart" Target="../charts/chart500.xml"/><Relationship Id="rId4" Type="http://schemas.openxmlformats.org/officeDocument/2006/relationships/image" Target="../media/image28.emf"/></Relationships>
</file>

<file path=ppt/slides/_rels/slide5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8.xml"/><Relationship Id="rId5" Type="http://schemas.openxmlformats.org/officeDocument/2006/relationships/chart" Target="../charts/chart501.xml"/><Relationship Id="rId4" Type="http://schemas.openxmlformats.org/officeDocument/2006/relationships/image" Target="../media/image28.emf"/></Relationships>
</file>

<file path=ppt/slides/_rels/slide5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29.xml"/><Relationship Id="rId5" Type="http://schemas.openxmlformats.org/officeDocument/2006/relationships/chart" Target="../charts/chart502.xml"/><Relationship Id="rId4" Type="http://schemas.openxmlformats.org/officeDocument/2006/relationships/image" Target="../media/image28.emf"/></Relationships>
</file>

<file path=ppt/slides/_rels/slide5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0.xml"/><Relationship Id="rId5" Type="http://schemas.openxmlformats.org/officeDocument/2006/relationships/chart" Target="../charts/chart503.xml"/><Relationship Id="rId4" Type="http://schemas.openxmlformats.org/officeDocument/2006/relationships/image" Target="../media/image28.emf"/></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1.xml"/><Relationship Id="rId5" Type="http://schemas.openxmlformats.org/officeDocument/2006/relationships/chart" Target="../charts/chart504.xml"/><Relationship Id="rId4" Type="http://schemas.openxmlformats.org/officeDocument/2006/relationships/image" Target="../media/image28.emf"/></Relationships>
</file>

<file path=ppt/slides/_rels/slide5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2.xml"/><Relationship Id="rId5" Type="http://schemas.openxmlformats.org/officeDocument/2006/relationships/chart" Target="../charts/chart505.xml"/><Relationship Id="rId4" Type="http://schemas.openxmlformats.org/officeDocument/2006/relationships/image" Target="../media/image28.emf"/></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3.xml"/><Relationship Id="rId5" Type="http://schemas.openxmlformats.org/officeDocument/2006/relationships/chart" Target="../charts/chart506.xml"/><Relationship Id="rId4" Type="http://schemas.openxmlformats.org/officeDocument/2006/relationships/image" Target="../media/image28.emf"/></Relationships>
</file>

<file path=ppt/slides/_rels/slide5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4.xml"/><Relationship Id="rId5" Type="http://schemas.openxmlformats.org/officeDocument/2006/relationships/chart" Target="../charts/chart507.xml"/><Relationship Id="rId4" Type="http://schemas.openxmlformats.org/officeDocument/2006/relationships/image" Target="../media/image28.emf"/></Relationships>
</file>

<file path=ppt/slides/_rels/slide5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5.xml"/><Relationship Id="rId5" Type="http://schemas.openxmlformats.org/officeDocument/2006/relationships/chart" Target="../charts/chart508.xml"/><Relationship Id="rId4" Type="http://schemas.openxmlformats.org/officeDocument/2006/relationships/image" Target="../media/image28.emf"/></Relationships>
</file>

<file path=ppt/slides/_rels/slide5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6.xml"/><Relationship Id="rId5" Type="http://schemas.openxmlformats.org/officeDocument/2006/relationships/chart" Target="../charts/chart509.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51.xml"/><Relationship Id="rId4" Type="http://schemas.openxmlformats.org/officeDocument/2006/relationships/image" Target="../media/image28.emf"/></Relationships>
</file>

<file path=ppt/slides/_rels/slide5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7.xml"/><Relationship Id="rId5" Type="http://schemas.openxmlformats.org/officeDocument/2006/relationships/chart" Target="../charts/chart510.xml"/><Relationship Id="rId4" Type="http://schemas.openxmlformats.org/officeDocument/2006/relationships/image" Target="../media/image28.emf"/></Relationships>
</file>

<file path=ppt/slides/_rels/slide5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8.xml"/><Relationship Id="rId5" Type="http://schemas.openxmlformats.org/officeDocument/2006/relationships/chart" Target="../charts/chart511.xml"/><Relationship Id="rId4" Type="http://schemas.openxmlformats.org/officeDocument/2006/relationships/image" Target="../media/image28.emf"/></Relationships>
</file>

<file path=ppt/slides/_rels/slide5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39.xml"/><Relationship Id="rId5" Type="http://schemas.openxmlformats.org/officeDocument/2006/relationships/chart" Target="../charts/chart512.xml"/><Relationship Id="rId4" Type="http://schemas.openxmlformats.org/officeDocument/2006/relationships/image" Target="../media/image28.emf"/></Relationships>
</file>

<file path=ppt/slides/_rels/slide5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0.xml"/><Relationship Id="rId5" Type="http://schemas.openxmlformats.org/officeDocument/2006/relationships/chart" Target="../charts/chart513.xml"/><Relationship Id="rId4" Type="http://schemas.openxmlformats.org/officeDocument/2006/relationships/image" Target="../media/image28.emf"/></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1.xml"/><Relationship Id="rId5" Type="http://schemas.openxmlformats.org/officeDocument/2006/relationships/chart" Target="../charts/chart514.xml"/><Relationship Id="rId4" Type="http://schemas.openxmlformats.org/officeDocument/2006/relationships/image" Target="../media/image28.emf"/></Relationships>
</file>

<file path=ppt/slides/_rels/slide5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2.xml"/><Relationship Id="rId5" Type="http://schemas.openxmlformats.org/officeDocument/2006/relationships/chart" Target="../charts/chart515.xml"/><Relationship Id="rId4" Type="http://schemas.openxmlformats.org/officeDocument/2006/relationships/image" Target="../media/image28.emf"/></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3.xml"/><Relationship Id="rId5" Type="http://schemas.openxmlformats.org/officeDocument/2006/relationships/chart" Target="../charts/chart516.xml"/><Relationship Id="rId4" Type="http://schemas.openxmlformats.org/officeDocument/2006/relationships/image" Target="../media/image28.emf"/></Relationships>
</file>

<file path=ppt/slides/_rels/slide5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4.xml"/><Relationship Id="rId5" Type="http://schemas.openxmlformats.org/officeDocument/2006/relationships/chart" Target="../charts/chart517.xml"/><Relationship Id="rId4" Type="http://schemas.openxmlformats.org/officeDocument/2006/relationships/image" Target="../media/image28.emf"/></Relationships>
</file>

<file path=ppt/slides/_rels/slide5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5.xml"/><Relationship Id="rId5" Type="http://schemas.openxmlformats.org/officeDocument/2006/relationships/chart" Target="../charts/chart518.xml"/><Relationship Id="rId4" Type="http://schemas.openxmlformats.org/officeDocument/2006/relationships/image" Target="../media/image28.emf"/></Relationships>
</file>

<file path=ppt/slides/_rels/slide5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6.xml"/><Relationship Id="rId5" Type="http://schemas.openxmlformats.org/officeDocument/2006/relationships/chart" Target="../charts/chart519.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52.xml"/><Relationship Id="rId4" Type="http://schemas.openxmlformats.org/officeDocument/2006/relationships/image" Target="../media/image28.emf"/></Relationships>
</file>

<file path=ppt/slides/_rels/slide5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7.xml"/><Relationship Id="rId5" Type="http://schemas.openxmlformats.org/officeDocument/2006/relationships/chart" Target="../charts/chart520.xml"/><Relationship Id="rId4" Type="http://schemas.openxmlformats.org/officeDocument/2006/relationships/image" Target="../media/image28.emf"/></Relationships>
</file>

<file path=ppt/slides/_rels/slide5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8.xml"/><Relationship Id="rId5" Type="http://schemas.openxmlformats.org/officeDocument/2006/relationships/chart" Target="../charts/chart521.xml"/><Relationship Id="rId4" Type="http://schemas.openxmlformats.org/officeDocument/2006/relationships/image" Target="../media/image28.emf"/></Relationships>
</file>

<file path=ppt/slides/_rels/slide5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49.xml"/><Relationship Id="rId5" Type="http://schemas.openxmlformats.org/officeDocument/2006/relationships/chart" Target="../charts/chart522.xml"/><Relationship Id="rId4" Type="http://schemas.openxmlformats.org/officeDocument/2006/relationships/image" Target="../media/image28.emf"/></Relationships>
</file>

<file path=ppt/slides/_rels/slide5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0.xml"/><Relationship Id="rId5" Type="http://schemas.openxmlformats.org/officeDocument/2006/relationships/chart" Target="../charts/chart523.xml"/><Relationship Id="rId4" Type="http://schemas.openxmlformats.org/officeDocument/2006/relationships/image" Target="../media/image28.emf"/></Relationships>
</file>

<file path=ppt/slides/_rels/slide5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1.xml"/><Relationship Id="rId5" Type="http://schemas.openxmlformats.org/officeDocument/2006/relationships/chart" Target="../charts/chart524.xml"/><Relationship Id="rId4" Type="http://schemas.openxmlformats.org/officeDocument/2006/relationships/image" Target="../media/image28.emf"/></Relationships>
</file>

<file path=ppt/slides/_rels/slide5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2.xml"/><Relationship Id="rId5" Type="http://schemas.openxmlformats.org/officeDocument/2006/relationships/chart" Target="../charts/chart525.xml"/><Relationship Id="rId4" Type="http://schemas.openxmlformats.org/officeDocument/2006/relationships/image" Target="../media/image28.emf"/></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3.xml"/><Relationship Id="rId5" Type="http://schemas.openxmlformats.org/officeDocument/2006/relationships/chart" Target="../charts/chart526.xml"/><Relationship Id="rId4" Type="http://schemas.openxmlformats.org/officeDocument/2006/relationships/image" Target="../media/image28.emf"/></Relationships>
</file>

<file path=ppt/slides/_rels/slide5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4.xml"/><Relationship Id="rId5" Type="http://schemas.openxmlformats.org/officeDocument/2006/relationships/chart" Target="../charts/chart527.xml"/><Relationship Id="rId4" Type="http://schemas.openxmlformats.org/officeDocument/2006/relationships/image" Target="../media/image28.emf"/></Relationships>
</file>

<file path=ppt/slides/_rels/slide5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5.xml"/><Relationship Id="rId5" Type="http://schemas.openxmlformats.org/officeDocument/2006/relationships/chart" Target="../charts/chart528.xml"/><Relationship Id="rId4" Type="http://schemas.openxmlformats.org/officeDocument/2006/relationships/image" Target="../media/image28.emf"/></Relationships>
</file>

<file path=ppt/slides/_rels/slide5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6.xml"/><Relationship Id="rId5" Type="http://schemas.openxmlformats.org/officeDocument/2006/relationships/chart" Target="../charts/chart529.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53.xml"/><Relationship Id="rId4" Type="http://schemas.openxmlformats.org/officeDocument/2006/relationships/image" Target="../media/image28.emf"/></Relationships>
</file>

<file path=ppt/slides/_rels/slide5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7.xml"/><Relationship Id="rId5" Type="http://schemas.openxmlformats.org/officeDocument/2006/relationships/chart" Target="../charts/chart530.xml"/><Relationship Id="rId4" Type="http://schemas.openxmlformats.org/officeDocument/2006/relationships/image" Target="../media/image28.emf"/></Relationships>
</file>

<file path=ppt/slides/_rels/slide5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8.xml"/><Relationship Id="rId5" Type="http://schemas.openxmlformats.org/officeDocument/2006/relationships/chart" Target="../charts/chart531.xml"/><Relationship Id="rId4" Type="http://schemas.openxmlformats.org/officeDocument/2006/relationships/image" Target="../media/image28.emf"/></Relationships>
</file>

<file path=ppt/slides/_rels/slide5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59.xml"/><Relationship Id="rId5" Type="http://schemas.openxmlformats.org/officeDocument/2006/relationships/chart" Target="../charts/chart532.xml"/><Relationship Id="rId4" Type="http://schemas.openxmlformats.org/officeDocument/2006/relationships/image" Target="../media/image28.emf"/></Relationships>
</file>

<file path=ppt/slides/_rels/slide5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0.xml"/><Relationship Id="rId5" Type="http://schemas.openxmlformats.org/officeDocument/2006/relationships/chart" Target="../charts/chart533.xml"/><Relationship Id="rId4" Type="http://schemas.openxmlformats.org/officeDocument/2006/relationships/image" Target="../media/image28.emf"/></Relationships>
</file>

<file path=ppt/slides/_rels/slide5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1.xml"/><Relationship Id="rId5" Type="http://schemas.openxmlformats.org/officeDocument/2006/relationships/chart" Target="../charts/chart534.xml"/><Relationship Id="rId4" Type="http://schemas.openxmlformats.org/officeDocument/2006/relationships/image" Target="../media/image28.emf"/></Relationships>
</file>

<file path=ppt/slides/_rels/slide5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2.xml"/><Relationship Id="rId5" Type="http://schemas.openxmlformats.org/officeDocument/2006/relationships/chart" Target="../charts/chart535.xml"/><Relationship Id="rId4" Type="http://schemas.openxmlformats.org/officeDocument/2006/relationships/image" Target="../media/image28.emf"/></Relationships>
</file>

<file path=ppt/slides/_rels/slide5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3.xml"/><Relationship Id="rId5" Type="http://schemas.openxmlformats.org/officeDocument/2006/relationships/chart" Target="../charts/chart536.xml"/><Relationship Id="rId4" Type="http://schemas.openxmlformats.org/officeDocument/2006/relationships/image" Target="../media/image28.emf"/></Relationships>
</file>

<file path=ppt/slides/_rels/slide5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4.xml"/><Relationship Id="rId5" Type="http://schemas.openxmlformats.org/officeDocument/2006/relationships/chart" Target="../charts/chart537.xml"/><Relationship Id="rId4" Type="http://schemas.openxmlformats.org/officeDocument/2006/relationships/image" Target="../media/image28.emf"/></Relationships>
</file>

<file path=ppt/slides/_rels/slide5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65.xml"/><Relationship Id="rId5" Type="http://schemas.openxmlformats.org/officeDocument/2006/relationships/chart" Target="../charts/chart538.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5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5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5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5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5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5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6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6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6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6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6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6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6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6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6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6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7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7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7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7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7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7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7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7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7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7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8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8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8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8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8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8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8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8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8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8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9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9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9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9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9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9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9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9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9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9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254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2733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845039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1344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452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979355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909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32404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327170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7591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2700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492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89888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52129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6479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2742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22403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1664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34774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05522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5349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80269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368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10469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27865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97522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61660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4866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4513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9236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7537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569988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29384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380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72280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77499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78757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4784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4917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12939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8730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97551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0059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75243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596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503269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91188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5786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1328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3870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9361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43719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51745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668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4268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815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17945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9685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333514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13448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08129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34242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3489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357896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01143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2308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699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3332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64773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0439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888686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06597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49755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868394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2845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18626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7489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104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17858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32070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39008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7466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68833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58175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5612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640588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90075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12642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631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2719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41783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35417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89332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662647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529558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20811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09798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380249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89398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69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26447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36535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30278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88859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76570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00806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97523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167114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565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61066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500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423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9275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59926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662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57786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306556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1100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78338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55585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51913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4543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4173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0753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897360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89866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85553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84396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61803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782540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4809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77511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82717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193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16349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28711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491116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3832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661534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06115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8225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89974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509373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43818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76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73759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32717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56521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28299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14489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7660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282090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36276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89805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5525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988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63002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28885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54126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43739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680398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72591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0161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006493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74809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315078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877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3286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11018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75382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147162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55480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56886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45998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9437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970566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19106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76484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61014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40390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08182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15827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893736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75562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68196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84027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0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3404085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32271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29781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48542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20861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36159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947417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0735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06653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95489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15205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455402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113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321027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55622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38092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99877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649921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74257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936586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665315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98324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92309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38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893413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36442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452282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86120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627820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44321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3515762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56196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99037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23983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859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7938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03278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065460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89972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87581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60308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162745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970114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40030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92933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84729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43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579610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76834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55118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83108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2697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262885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044855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77096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56180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376313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03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73176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6123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89584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04894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84364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4514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228899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231484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51195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0481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3313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1068034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72972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71543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4148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04127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983452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057655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2284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568555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06834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4159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474713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91208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8905708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77814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892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15542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92926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872128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95378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3312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8069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559635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91418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9643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7385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51151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51377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702796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397819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236726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2257462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603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221051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836437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35098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48846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90340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70652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06914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48943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37375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8492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123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808602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85894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576529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25067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250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54548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11267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55539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567351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37738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0828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89284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3736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65041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38093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761682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568258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17989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947165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35863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49848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777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19090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05414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19222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6283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991237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706638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67449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10564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90370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8473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312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42368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59646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8029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406388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01778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84633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935584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15153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87864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28341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17329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673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864684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81898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5643496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471798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94658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29056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638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3800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46809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01689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452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04877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558063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599559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94729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04083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7730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29067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699066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7930043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95977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5957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3792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986263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967790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97694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54381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29026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012958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86137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95260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51875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91731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74420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73183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4754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050808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995187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25133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91148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44211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146374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640434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276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85653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717793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43718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118187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90047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02708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053377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390256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237765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699245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807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233660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33445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08078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95393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80533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74643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51056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018879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807354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3587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2723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310176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6661395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9428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77793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455025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12892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990453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74464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74945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5164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263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028692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94210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96437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36681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447588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45195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335698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101939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2119888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83709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3421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435410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80774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052340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68733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348749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83499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368871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97065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3408848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211421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2444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269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8316799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86205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202890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0310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477977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3910459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625135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1755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565133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989255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230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500498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807241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0088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96886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81720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5576057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31273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4385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442424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21858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767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04423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4909782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29221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694202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01572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865960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06569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267505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73185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79053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4826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176415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889312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66922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898073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46724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73332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49950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23015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768602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609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8632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8263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65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8653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1873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085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3690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0429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1154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05655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6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1922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3563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62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1207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0786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385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8803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50003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6586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7274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4432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17915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24838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0339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64093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3432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360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8038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4069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8321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622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31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6839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5344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6801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5270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2006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254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9973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4278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0888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9753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1479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3985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94777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1252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8692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5574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9/3/2025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rPr lang="en-GB" noProof="0"/>
              <a:t>DATA SOURCE: Trade Panel/Retailer Data | Ending Sep 2022</a:t>
            </a:r>
            <a:endParaRPr lang="en-US"/>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r>
              <a:rPr lang="en-US"/>
              <a:t>Brand Price &amp; Index vs Market | Bubble Size by Value Sales</a:t>
            </a:r>
            <a:r>
              <a:rPr lang="en-AE"/>
              <a:t> </a:t>
            </a:r>
            <a:r>
              <a:rPr lang="en-US"/>
              <a:t>| </a:t>
            </a:r>
            <a:r>
              <a:rPr lang="en-GB"/>
              <a:t>Category | National | P12M</a:t>
            </a:r>
            <a:endParaRPr lang="en-CH"/>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26290327"/>
              </p:ext>
            </p:extLst>
          </p:nvPr>
        </p:nvGraphicFramePr>
        <p:xfrm>
          <a:off x="519290"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
        <p:nvSpPr>
          <p:cNvPr id="9" name="Rectangle: Rounded Corners 8">
            <a:extLst>
              <a:ext uri="{FF2B5EF4-FFF2-40B4-BE49-F238E27FC236}">
                <a16:creationId xmlns:a16="http://schemas.microsoft.com/office/drawing/2014/main" id="{55AEE76E-A51E-0650-EA63-D9FB7B4DD9BF}"/>
              </a:ext>
            </a:extLst>
          </p:cNvPr>
          <p:cNvSpPr/>
          <p:nvPr/>
        </p:nvSpPr>
        <p:spPr>
          <a:xfrm>
            <a:off x="1471961" y="1202564"/>
            <a:ext cx="4869366" cy="1796936"/>
          </a:xfrm>
          <a:prstGeom prst="roundRect">
            <a:avLst>
              <a:gd name="adj" fmla="val 11019"/>
            </a:avLst>
          </a:prstGeom>
          <a:noFill/>
          <a:ln>
            <a:solidFill>
              <a:srgbClr val="006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6C6D"/>
                </a:solidFill>
                <a:latin typeface="+mj-lt"/>
                <a:ea typeface="Open Sans" panose="020B0606030504020204" pitchFamily="34" charset="0"/>
                <a:cs typeface="Open Sans" panose="020B0606030504020204" pitchFamily="34" charset="0"/>
              </a:rPr>
              <a:t>Super Premium</a:t>
            </a:r>
            <a:endParaRPr lang="en-US" sz="1400" dirty="0">
              <a:solidFill>
                <a:srgbClr val="006C6D"/>
              </a:solidFill>
              <a:latin typeface="+mj-lt"/>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985E5C91-4481-F393-9145-AD46A025E8C1}"/>
              </a:ext>
            </a:extLst>
          </p:cNvPr>
          <p:cNvSpPr/>
          <p:nvPr/>
        </p:nvSpPr>
        <p:spPr>
          <a:xfrm>
            <a:off x="1471961" y="3025913"/>
            <a:ext cx="4869366" cy="395635"/>
          </a:xfrm>
          <a:prstGeom prst="roundRect">
            <a:avLst>
              <a:gd name="adj" fmla="val 8962"/>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A097"/>
                </a:solidFill>
                <a:latin typeface="+mj-lt"/>
                <a:ea typeface="Open Sans" panose="020B0606030504020204" pitchFamily="34" charset="0"/>
                <a:cs typeface="Open Sans" panose="020B0606030504020204" pitchFamily="34" charset="0"/>
              </a:rPr>
              <a:t>Premium</a:t>
            </a:r>
            <a:endParaRPr lang="en-US" sz="1200" dirty="0">
              <a:solidFill>
                <a:srgbClr val="00A097"/>
              </a:solidFill>
              <a:latin typeface="+mj-lt"/>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1E0D9C6B-CB74-5AE9-499E-EE756461F908}"/>
              </a:ext>
            </a:extLst>
          </p:cNvPr>
          <p:cNvSpPr/>
          <p:nvPr/>
        </p:nvSpPr>
        <p:spPr>
          <a:xfrm>
            <a:off x="1471961" y="3447961"/>
            <a:ext cx="4869366" cy="361045"/>
          </a:xfrm>
          <a:prstGeom prst="roundRect">
            <a:avLst>
              <a:gd name="adj" fmla="val 1044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j-lt"/>
                <a:ea typeface="Open Sans" panose="020B0606030504020204" pitchFamily="34" charset="0"/>
                <a:cs typeface="Open Sans" panose="020B0606030504020204" pitchFamily="34" charset="0"/>
              </a:rPr>
              <a:t>Mid-Tier</a:t>
            </a:r>
            <a:endParaRPr lang="en-US" sz="1600" dirty="0">
              <a:solidFill>
                <a:schemeClr val="tx1"/>
              </a:solidFill>
              <a:latin typeface="+mj-lt"/>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2F83C739-AD45-5886-7E10-BFDA7DF92459}"/>
              </a:ext>
            </a:extLst>
          </p:cNvPr>
          <p:cNvSpPr/>
          <p:nvPr/>
        </p:nvSpPr>
        <p:spPr>
          <a:xfrm>
            <a:off x="1471961" y="3835418"/>
            <a:ext cx="4869366" cy="440157"/>
          </a:xfrm>
          <a:prstGeom prst="roundRect">
            <a:avLst>
              <a:gd name="adj" fmla="val 926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00000"/>
                </a:solidFill>
                <a:latin typeface="+mj-lt"/>
                <a:ea typeface="Open Sans" panose="020B0606030504020204" pitchFamily="34" charset="0"/>
                <a:cs typeface="Open Sans" panose="020B0606030504020204" pitchFamily="34" charset="0"/>
              </a:rPr>
              <a:t>Low-Tier</a:t>
            </a:r>
            <a:endParaRPr lang="en-US" sz="1400" dirty="0">
              <a:solidFill>
                <a:srgbClr val="C00000"/>
              </a:solidFill>
              <a:latin typeface="+mj-lt"/>
              <a:ea typeface="Open Sans" panose="020B0606030504020204" pitchFamily="34" charset="0"/>
              <a:cs typeface="Open Sans" panose="020B0606030504020204" pitchFamily="34" charset="0"/>
            </a:endParaRPr>
          </a:p>
        </p:txBody>
      </p:sp>
      <p:sp>
        <p:nvSpPr>
          <p:cNvPr id="10" name="PlotAreaBox">
            <a:extLst>
              <a:ext uri="{FF2B5EF4-FFF2-40B4-BE49-F238E27FC236}">
                <a16:creationId xmlns:a16="http://schemas.microsoft.com/office/drawing/2014/main" id="{E2B6249A-87D4-5067-45A9-1920F8FC00F6}"/>
              </a:ext>
            </a:extLst>
          </p:cNvPr>
          <p:cNvSpPr/>
          <p:nvPr/>
        </p:nvSpPr>
        <p:spPr>
          <a:xfrm>
            <a:off x="1471961" y="1204331"/>
            <a:ext cx="4869366" cy="3071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0449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3.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TotalTime>
  <Words>44116</Words>
  <Application>Microsoft Office PowerPoint</Application>
  <PresentationFormat>On-screen Show (16:9)</PresentationFormat>
  <Paragraphs>7532</Paragraphs>
  <Slides>538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538</vt:i4>
      </vt:variant>
    </vt:vector>
  </HeadingPairs>
  <TitlesOfParts>
    <vt:vector size="547" baseType="lpstr">
      <vt:lpstr>Aptos</vt:lpstr>
      <vt:lpstr>Arial</vt:lpstr>
      <vt:lpstr>Nexa</vt:lpstr>
      <vt:lpstr>Nexa Bold</vt:lpstr>
      <vt:lpstr>Nexa Book</vt:lpstr>
      <vt:lpstr>Nexa Book Italic</vt:lpstr>
      <vt:lpstr>Open Sans</vt:lpstr>
      <vt:lpstr>PricingOne Light Template Oct 2024</vt:lpstr>
      <vt:lpstr>think-cell Slide</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54</cp:revision>
  <dcterms:created xsi:type="dcterms:W3CDTF">2024-07-05T14:56:51Z</dcterms:created>
  <dcterms:modified xsi:type="dcterms:W3CDTF">2025-09-03T17:45:10Z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